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media/audio3.bin" ContentType="audio/unknown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media/audio2.bin" ContentType="audio/unknown"/>
  <Override PartName="/ppt/slides/slide6.xml" ContentType="application/vnd.openxmlformats-officedocument.presentationml.slide+xml"/>
  <Override PartName="/ppt/media/audio1.bin" ContentType="audio/unknown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833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4D33-4525-C743-8F72-21A2ADBA608B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E98A8-E4B9-7043-BD11-E2B6EF24F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E98A8-E4B9-7043-BD11-E2B6EF24F8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E98A8-E4B9-7043-BD11-E2B6EF24F8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E98A8-E4B9-7043-BD11-E2B6EF24F8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5D8F-597B-EE4A-90DC-7D1DDEE8E6B3}" type="datetimeFigureOut">
              <a:rPr lang="en-US" smtClean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3116-B9FB-EE49-98F0-05DDDDE31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audio" Target="../media/audio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3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38000">
              <a:srgbClr val="008000"/>
            </a:gs>
            <a:gs pos="64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12117">
            <a:off x="609600" y="2168098"/>
            <a:ext cx="8153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Mr.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Lors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Class: 701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Subject: Social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Studies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50000">
              <a:schemeClr val="bg1"/>
            </a:gs>
            <a:gs pos="97000">
              <a:srgbClr val="00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46050" y="1295400"/>
          <a:ext cx="8851900" cy="5270500"/>
        </p:xfrm>
        <a:graphic>
          <a:graphicData uri="http://schemas.openxmlformats.org/presentationml/2006/ole">
            <p:oleObj spid="_x0000_s25602" name="Document" r:id="rId3" imgW="8851900" imgH="5270500" progId="Word.Document.12">
              <p:link updateAutomatic="1"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Delawar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Colonial Time Line: 1631-1750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64000">
              <a:schemeClr val="accent2"/>
            </a:gs>
            <a:gs pos="77000">
              <a:schemeClr val="tx2">
                <a:lumMod val="60000"/>
                <a:lumOff val="40000"/>
              </a:schemeClr>
            </a:gs>
            <a:gs pos="31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Google.com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Yahoo.com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0000">
              <a:srgbClr val="3366FF"/>
            </a:gs>
            <a:gs pos="75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91070">
            <a:off x="304800" y="1371600"/>
            <a:ext cx="8077200" cy="39624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THIRTEEN COLONIES: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 of Delaware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Presented by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Mr. Lors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0000">
              <a:srgbClr val="008000"/>
            </a:gs>
            <a:gs pos="75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10000" cy="14157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olony: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Delaware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 State 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28601"/>
            <a:ext cx="434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Founded:1638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By: Peter Minuit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state was founded in order to get its independence from British colonial ruling of Kings Charles II.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39882"/>
            <a:ext cx="8458200" cy="333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178561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HISTORIANS: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Allen </a:t>
            </a:r>
            <a:r>
              <a:rPr lang="en-US" sz="2800" dirty="0" err="1" smtClean="0"/>
              <a:t>Guelzo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Henry R. Luce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3023445" cy="43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5486400" cy="49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-8930"/>
            <a:ext cx="513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Map of Delaware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0369" y="223897"/>
            <a:ext cx="347363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Delaware is </a:t>
            </a:r>
          </a:p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Located to the North east of the United States 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43000">
              <a:srgbClr val="FF0000"/>
            </a:gs>
            <a:gs pos="74000">
              <a:srgbClr val="008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3657600" cy="4524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Where did the Settlers 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come from?</a:t>
            </a:r>
          </a:p>
          <a:p>
            <a:pPr algn="ctr"/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Settlers of Delaware came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rom Holland the Dutch People. </a:t>
            </a:r>
          </a:p>
          <a:p>
            <a:pPr algn="ctr"/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1143000"/>
            <a:ext cx="43434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Why did they settle there?</a:t>
            </a:r>
          </a:p>
          <a:p>
            <a:pPr algn="ctr"/>
            <a:endParaRPr lang="en-US" sz="36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They settled there in orde</a:t>
            </a:r>
            <a:r>
              <a:rPr lang="en-U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 to get rich from wealth of the new world.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43" y="4739166"/>
            <a:ext cx="1631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4739166"/>
            <a:ext cx="1631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22000">
              <a:srgbClr val="000000"/>
            </a:gs>
            <a:gs pos="87000">
              <a:srgbClr val="FF6600"/>
            </a:gs>
            <a:gs pos="49000">
              <a:srgbClr val="00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Geographic Characteristics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Made up of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river valleys</a:t>
            </a:r>
          </a:p>
          <a:p>
            <a:pPr algn="ctr">
              <a:buFont typeface="Arial"/>
              <a:buChar char="•"/>
            </a:pP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Rolling Hills  and Fertile Soil 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They had large farms and a lot of surplus food.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Diverse population helps with the manufacturing life.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65645">
            <a:off x="6866332" y="4683200"/>
            <a:ext cx="2001011" cy="1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183553">
            <a:off x="6705602" y="1887618"/>
            <a:ext cx="2133600" cy="17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64412">
            <a:off x="3666349" y="148247"/>
            <a:ext cx="2895600" cy="1759391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Role did Religion Play?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2055885"/>
            <a:ext cx="468630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People came to the colony due to persecution from Europe.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They were fleeing persecution and wanted a better place to worship and practice freely their religion.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They made sure that their experience from Europe never repeated again in the colony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  <a:p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5554"/>
            <a:ext cx="222636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alpha val="75000"/>
              </a:schemeClr>
            </a:glow>
            <a:innerShdw blurRad="63500" dist="50800" dir="18900000">
              <a:srgbClr val="0000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4191000"/>
            <a:ext cx="2285999" cy="20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79000">
              <a:srgbClr val="000000"/>
            </a:gs>
            <a:gs pos="50000">
              <a:srgbClr val="0000FF"/>
            </a:gs>
            <a:gs pos="26000">
              <a:schemeClr val="accent4"/>
            </a:gs>
            <a:gs pos="87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Economic Development 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Slavery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51054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economy of Delaware was strongly based on Tobacco</a:t>
            </a:r>
          </a:p>
          <a:p>
            <a:pPr algn="ctr">
              <a:buFont typeface="Arial"/>
              <a:buChar char="•"/>
            </a:pP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Slaves worked the Tobacco Plantation that helped build the Economy.</a:t>
            </a:r>
          </a:p>
          <a:p>
            <a:pPr algn="ctr">
              <a:buFont typeface="Arial"/>
              <a:buChar char="•"/>
            </a:pP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 the end of the colonial period, the economy moved to mixed farming.</a:t>
            </a:r>
          </a:p>
          <a:p>
            <a:pPr algn="ctr">
              <a:buFont typeface="Arial"/>
              <a:buChar char="•"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Then they were less need for slaves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4968" y="4495800"/>
            <a:ext cx="2037032" cy="18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4968" y="1371600"/>
            <a:ext cx="2037032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0000">
              <a:srgbClr val="FF6600"/>
            </a:gs>
            <a:gs pos="39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Economic, social and Political Developments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Economic: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state had its economic boom from farming. Grain and livestock were grew by farmers.</a:t>
            </a:r>
          </a:p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trading they used raw materials which were parts of their manufacturing items.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3716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sng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Social: </a:t>
            </a:r>
            <a:r>
              <a:rPr kumimoji="0" lang="en-US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Freedom of the press</a:t>
            </a:r>
            <a:r>
              <a:rPr kumimoji="0" lang="en-US" sz="3200" b="1" i="0" u="none" strike="noStrike" kern="1200" cap="none" spc="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took  place in the middle colony.</a:t>
            </a:r>
            <a:endParaRPr kumimoji="0" lang="en-US" sz="32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Political:</a:t>
            </a:r>
            <a:r>
              <a:rPr kumimoji="0" lang="en-US" sz="3200" b="1" i="0" u="sng" strike="noStrike" kern="1200" cap="none" spc="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strike="noStrike" kern="1200" cap="none" spc="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Williams Penn intended the political atmosphere to be peaceful between  the Dutch and the Indian.  </a:t>
            </a:r>
            <a:endParaRPr kumimoji="0" lang="en-US" sz="3200" b="1" i="0" u="sng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341</Words>
  <Application>Microsoft Macintosh PowerPoint</Application>
  <PresentationFormat>On-screen Show (4:3)</PresentationFormat>
  <Paragraphs>51</Paragraphs>
  <Slides>11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???</vt:lpstr>
      <vt:lpstr>Slide 1</vt:lpstr>
      <vt:lpstr>The THIRTEEN COLONIES: State of Delaware  Presented by   Mr. Lors</vt:lpstr>
      <vt:lpstr>Slide 3</vt:lpstr>
      <vt:lpstr>Slide 4</vt:lpstr>
      <vt:lpstr>Slide 5</vt:lpstr>
      <vt:lpstr>Slide 6</vt:lpstr>
      <vt:lpstr>What Role did Religion Play?</vt:lpstr>
      <vt:lpstr>Economic Development  and Slavery</vt:lpstr>
      <vt:lpstr>Economic, social and Political Developments</vt:lpstr>
      <vt:lpstr> </vt:lpstr>
      <vt:lpstr>Work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Mr. Lors Class: 701 PS/IS 184 Subject: Science/Technology Teacher: Mr. Lors/Ms.Mckie </dc:title>
  <dc:creator>NYCDOE Schools</dc:creator>
  <cp:lastModifiedBy>Jean-Jude Lors</cp:lastModifiedBy>
  <cp:revision>164</cp:revision>
  <dcterms:created xsi:type="dcterms:W3CDTF">2020-04-15T07:47:09Z</dcterms:created>
  <dcterms:modified xsi:type="dcterms:W3CDTF">2020-04-15T07:52:03Z</dcterms:modified>
</cp:coreProperties>
</file>