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12"/>
    <p:restoredTop sz="86322"/>
  </p:normalViewPr>
  <p:slideViewPr>
    <p:cSldViewPr snapToGrid="0" snapToObjects="1">
      <p:cViewPr varScale="1">
        <p:scale>
          <a:sx n="106" d="100"/>
          <a:sy n="106" d="100"/>
        </p:scale>
        <p:origin x="208" y="320"/>
      </p:cViewPr>
      <p:guideLst/>
    </p:cSldViewPr>
  </p:slideViewPr>
  <p:outlineViewPr>
    <p:cViewPr>
      <p:scale>
        <a:sx n="33" d="100"/>
        <a:sy n="33" d="100"/>
      </p:scale>
      <p:origin x="0" y="-412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3E0D97-4D73-477C-B72A-120083B1A5F7}"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AC362C42-AB4E-4976-8C44-BCBAA016B343}">
      <dgm:prSet/>
      <dgm:spPr/>
      <dgm:t>
        <a:bodyPr/>
        <a:lstStyle/>
        <a:p>
          <a:r>
            <a:rPr lang="en-US" b="1"/>
            <a:t>Technical Activities:</a:t>
          </a:r>
          <a:r>
            <a:rPr lang="en-US"/>
            <a:t> production, manufacture and adaptation.</a:t>
          </a:r>
        </a:p>
      </dgm:t>
    </dgm:pt>
    <dgm:pt modelId="{36496167-E01C-43B2-BC76-36B2B247C894}" type="parTrans" cxnId="{5548E7FE-FA75-41B0-BA6C-AAFC941456A7}">
      <dgm:prSet/>
      <dgm:spPr/>
      <dgm:t>
        <a:bodyPr/>
        <a:lstStyle/>
        <a:p>
          <a:endParaRPr lang="en-US"/>
        </a:p>
      </dgm:t>
    </dgm:pt>
    <dgm:pt modelId="{35D92A21-0C17-4983-A06D-EB87D9BD2D13}" type="sibTrans" cxnId="{5548E7FE-FA75-41B0-BA6C-AAFC941456A7}">
      <dgm:prSet/>
      <dgm:spPr/>
      <dgm:t>
        <a:bodyPr/>
        <a:lstStyle/>
        <a:p>
          <a:endParaRPr lang="en-US"/>
        </a:p>
      </dgm:t>
    </dgm:pt>
    <dgm:pt modelId="{9C7ABAE4-F173-4E84-98FD-6D603FDEB6CD}">
      <dgm:prSet/>
      <dgm:spPr/>
      <dgm:t>
        <a:bodyPr/>
        <a:lstStyle/>
        <a:p>
          <a:r>
            <a:rPr lang="en-US" b="1"/>
            <a:t>Commercial activities:</a:t>
          </a:r>
          <a:r>
            <a:rPr lang="en-US"/>
            <a:t> buying, selling, exchange. </a:t>
          </a:r>
        </a:p>
      </dgm:t>
    </dgm:pt>
    <dgm:pt modelId="{D0EA26FC-B5B9-4A93-8735-AF7CD217A606}" type="parTrans" cxnId="{E17B0DA5-58F6-4D2D-80C1-2E2B6677D038}">
      <dgm:prSet/>
      <dgm:spPr/>
      <dgm:t>
        <a:bodyPr/>
        <a:lstStyle/>
        <a:p>
          <a:endParaRPr lang="en-US"/>
        </a:p>
      </dgm:t>
    </dgm:pt>
    <dgm:pt modelId="{D7CA7290-A832-4440-B52F-08B861BB845C}" type="sibTrans" cxnId="{E17B0DA5-58F6-4D2D-80C1-2E2B6677D038}">
      <dgm:prSet/>
      <dgm:spPr/>
      <dgm:t>
        <a:bodyPr/>
        <a:lstStyle/>
        <a:p>
          <a:endParaRPr lang="en-US"/>
        </a:p>
      </dgm:t>
    </dgm:pt>
    <dgm:pt modelId="{068156E4-C7A4-4746-955A-6A47146550ED}">
      <dgm:prSet/>
      <dgm:spPr/>
      <dgm:t>
        <a:bodyPr/>
        <a:lstStyle/>
        <a:p>
          <a:r>
            <a:rPr lang="en-US" b="1"/>
            <a:t>Financial Activities</a:t>
          </a:r>
          <a:r>
            <a:rPr lang="en-US"/>
            <a:t>: search for and optimum use of capital. </a:t>
          </a:r>
        </a:p>
      </dgm:t>
    </dgm:pt>
    <dgm:pt modelId="{53A2094A-500D-4E6F-BF22-5C8562C382FB}" type="parTrans" cxnId="{255F2D82-F578-4918-8779-601CB27FA8D4}">
      <dgm:prSet/>
      <dgm:spPr/>
      <dgm:t>
        <a:bodyPr/>
        <a:lstStyle/>
        <a:p>
          <a:endParaRPr lang="en-US"/>
        </a:p>
      </dgm:t>
    </dgm:pt>
    <dgm:pt modelId="{91B7F5B7-7A05-4BC0-863F-12E0C1012DC2}" type="sibTrans" cxnId="{255F2D82-F578-4918-8779-601CB27FA8D4}">
      <dgm:prSet/>
      <dgm:spPr/>
      <dgm:t>
        <a:bodyPr/>
        <a:lstStyle/>
        <a:p>
          <a:endParaRPr lang="en-US"/>
        </a:p>
      </dgm:t>
    </dgm:pt>
    <dgm:pt modelId="{634AEF13-78BA-4EFC-8BB7-303424D3C2E3}">
      <dgm:prSet/>
      <dgm:spPr/>
      <dgm:t>
        <a:bodyPr/>
        <a:lstStyle/>
        <a:p>
          <a:r>
            <a:rPr lang="en-US" b="1"/>
            <a:t>Security activities</a:t>
          </a:r>
          <a:r>
            <a:rPr lang="en-US"/>
            <a:t>: protection of property and persons. </a:t>
          </a:r>
        </a:p>
      </dgm:t>
    </dgm:pt>
    <dgm:pt modelId="{9E294ACF-36E5-4A9B-977A-CAEBB34E47B9}" type="parTrans" cxnId="{E515D574-3AA7-45F2-950A-907E306F5CCA}">
      <dgm:prSet/>
      <dgm:spPr/>
      <dgm:t>
        <a:bodyPr/>
        <a:lstStyle/>
        <a:p>
          <a:endParaRPr lang="en-US"/>
        </a:p>
      </dgm:t>
    </dgm:pt>
    <dgm:pt modelId="{9C0FF0D2-E7CA-4737-A2CF-93DE348D95FD}" type="sibTrans" cxnId="{E515D574-3AA7-45F2-950A-907E306F5CCA}">
      <dgm:prSet/>
      <dgm:spPr/>
      <dgm:t>
        <a:bodyPr/>
        <a:lstStyle/>
        <a:p>
          <a:endParaRPr lang="en-US"/>
        </a:p>
      </dgm:t>
    </dgm:pt>
    <dgm:pt modelId="{E9ABA240-CC77-448E-9666-B1681796CFEA}">
      <dgm:prSet/>
      <dgm:spPr/>
      <dgm:t>
        <a:bodyPr/>
        <a:lstStyle/>
        <a:p>
          <a:r>
            <a:rPr lang="en-US" b="1"/>
            <a:t>Accounting activities:</a:t>
          </a:r>
          <a:r>
            <a:rPr lang="en-US"/>
            <a:t> stocktaking, balance sheet, costs, and statistics. </a:t>
          </a:r>
        </a:p>
      </dgm:t>
    </dgm:pt>
    <dgm:pt modelId="{44D4BA41-2297-46C2-8691-04F48905583D}" type="parTrans" cxnId="{C9611D36-B61C-4213-A38D-2E3D08A6AC6F}">
      <dgm:prSet/>
      <dgm:spPr/>
      <dgm:t>
        <a:bodyPr/>
        <a:lstStyle/>
        <a:p>
          <a:endParaRPr lang="en-US"/>
        </a:p>
      </dgm:t>
    </dgm:pt>
    <dgm:pt modelId="{BDD62444-6A7B-40D1-B1C5-560A8E21D386}" type="sibTrans" cxnId="{C9611D36-B61C-4213-A38D-2E3D08A6AC6F}">
      <dgm:prSet/>
      <dgm:spPr/>
      <dgm:t>
        <a:bodyPr/>
        <a:lstStyle/>
        <a:p>
          <a:endParaRPr lang="en-US"/>
        </a:p>
      </dgm:t>
    </dgm:pt>
    <dgm:pt modelId="{A5932FCD-D136-4BDD-BDCF-2772FCF9C2B2}">
      <dgm:prSet/>
      <dgm:spPr/>
      <dgm:t>
        <a:bodyPr/>
        <a:lstStyle/>
        <a:p>
          <a:r>
            <a:rPr lang="en-US" b="1"/>
            <a:t>Managerial activities:</a:t>
          </a:r>
          <a:r>
            <a:rPr lang="en-US"/>
            <a:t> planning, organization, command, coordination and control. </a:t>
          </a:r>
        </a:p>
      </dgm:t>
    </dgm:pt>
    <dgm:pt modelId="{1841A2FE-6CA1-4C55-A336-C3FF8B3CCE4D}" type="parTrans" cxnId="{6E6D3F85-993F-4556-8C62-CA6E2CF3F4ED}">
      <dgm:prSet/>
      <dgm:spPr/>
      <dgm:t>
        <a:bodyPr/>
        <a:lstStyle/>
        <a:p>
          <a:endParaRPr lang="en-US"/>
        </a:p>
      </dgm:t>
    </dgm:pt>
    <dgm:pt modelId="{90217E5B-8611-442D-8DF6-82F1F1133C92}" type="sibTrans" cxnId="{6E6D3F85-993F-4556-8C62-CA6E2CF3F4ED}">
      <dgm:prSet/>
      <dgm:spPr/>
      <dgm:t>
        <a:bodyPr/>
        <a:lstStyle/>
        <a:p>
          <a:endParaRPr lang="en-US"/>
        </a:p>
      </dgm:t>
    </dgm:pt>
    <dgm:pt modelId="{1F533E87-5F1A-4402-95F3-9940D60A1435}" type="pres">
      <dgm:prSet presAssocID="{743E0D97-4D73-477C-B72A-120083B1A5F7}" presName="root" presStyleCnt="0">
        <dgm:presLayoutVars>
          <dgm:dir/>
          <dgm:resizeHandles val="exact"/>
        </dgm:presLayoutVars>
      </dgm:prSet>
      <dgm:spPr/>
    </dgm:pt>
    <dgm:pt modelId="{7B289D61-4350-4E23-AEB5-E4BDB82B7FC7}" type="pres">
      <dgm:prSet presAssocID="{AC362C42-AB4E-4976-8C44-BCBAA016B343}" presName="compNode" presStyleCnt="0"/>
      <dgm:spPr/>
    </dgm:pt>
    <dgm:pt modelId="{E3DBC6F1-C5B8-4606-A288-7248B5B9DD29}" type="pres">
      <dgm:prSet presAssocID="{AC362C42-AB4E-4976-8C44-BCBAA016B343}" presName="bgRect" presStyleLbl="bgShp" presStyleIdx="0" presStyleCnt="6"/>
      <dgm:spPr/>
    </dgm:pt>
    <dgm:pt modelId="{B11FF5B8-2FB5-4DA7-86CA-47B8D2DC99A5}" type="pres">
      <dgm:prSet presAssocID="{AC362C42-AB4E-4976-8C44-BCBAA016B343}"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ears"/>
        </a:ext>
      </dgm:extLst>
    </dgm:pt>
    <dgm:pt modelId="{121989CC-C612-43A8-8876-69BB44080DE3}" type="pres">
      <dgm:prSet presAssocID="{AC362C42-AB4E-4976-8C44-BCBAA016B343}" presName="spaceRect" presStyleCnt="0"/>
      <dgm:spPr/>
    </dgm:pt>
    <dgm:pt modelId="{58D007B1-EE2D-4B83-A52E-C9D58654DF52}" type="pres">
      <dgm:prSet presAssocID="{AC362C42-AB4E-4976-8C44-BCBAA016B343}" presName="parTx" presStyleLbl="revTx" presStyleIdx="0" presStyleCnt="6">
        <dgm:presLayoutVars>
          <dgm:chMax val="0"/>
          <dgm:chPref val="0"/>
        </dgm:presLayoutVars>
      </dgm:prSet>
      <dgm:spPr/>
    </dgm:pt>
    <dgm:pt modelId="{CBF720EF-83A9-4FBC-BF6B-F0FC74607A95}" type="pres">
      <dgm:prSet presAssocID="{35D92A21-0C17-4983-A06D-EB87D9BD2D13}" presName="sibTrans" presStyleCnt="0"/>
      <dgm:spPr/>
    </dgm:pt>
    <dgm:pt modelId="{6F141266-A49E-4945-9CCB-2685DF092AAA}" type="pres">
      <dgm:prSet presAssocID="{9C7ABAE4-F173-4E84-98FD-6D603FDEB6CD}" presName="compNode" presStyleCnt="0"/>
      <dgm:spPr/>
    </dgm:pt>
    <dgm:pt modelId="{4CE537DC-0523-4B6F-A5AF-0AAE9BF221DF}" type="pres">
      <dgm:prSet presAssocID="{9C7ABAE4-F173-4E84-98FD-6D603FDEB6CD}" presName="bgRect" presStyleLbl="bgShp" presStyleIdx="1" presStyleCnt="6"/>
      <dgm:spPr/>
    </dgm:pt>
    <dgm:pt modelId="{ED047569-9B9F-471F-BBB3-5F7D0AD8D145}" type="pres">
      <dgm:prSet presAssocID="{9C7ABAE4-F173-4E84-98FD-6D603FDEB6CD}"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F859CE6C-5CBD-4A07-980C-BACE206073A2}" type="pres">
      <dgm:prSet presAssocID="{9C7ABAE4-F173-4E84-98FD-6D603FDEB6CD}" presName="spaceRect" presStyleCnt="0"/>
      <dgm:spPr/>
    </dgm:pt>
    <dgm:pt modelId="{D46AD46F-D541-4785-A2EE-C4EE6C252E34}" type="pres">
      <dgm:prSet presAssocID="{9C7ABAE4-F173-4E84-98FD-6D603FDEB6CD}" presName="parTx" presStyleLbl="revTx" presStyleIdx="1" presStyleCnt="6">
        <dgm:presLayoutVars>
          <dgm:chMax val="0"/>
          <dgm:chPref val="0"/>
        </dgm:presLayoutVars>
      </dgm:prSet>
      <dgm:spPr/>
    </dgm:pt>
    <dgm:pt modelId="{67D15994-53D8-4D97-8182-2FFD734534D5}" type="pres">
      <dgm:prSet presAssocID="{D7CA7290-A832-4440-B52F-08B861BB845C}" presName="sibTrans" presStyleCnt="0"/>
      <dgm:spPr/>
    </dgm:pt>
    <dgm:pt modelId="{06FE043F-B862-4A91-87FD-1850630B7490}" type="pres">
      <dgm:prSet presAssocID="{068156E4-C7A4-4746-955A-6A47146550ED}" presName="compNode" presStyleCnt="0"/>
      <dgm:spPr/>
    </dgm:pt>
    <dgm:pt modelId="{9F7AE2DC-F528-4FBF-9061-5E45C0EAE44D}" type="pres">
      <dgm:prSet presAssocID="{068156E4-C7A4-4746-955A-6A47146550ED}" presName="bgRect" presStyleLbl="bgShp" presStyleIdx="2" presStyleCnt="6"/>
      <dgm:spPr/>
    </dgm:pt>
    <dgm:pt modelId="{9418CBD2-E9E7-4DFB-A45C-3512F5DBD85A}" type="pres">
      <dgm:prSet presAssocID="{068156E4-C7A4-4746-955A-6A47146550E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81B74ADF-9C0F-4D75-AC6B-CAB8FB44DB59}" type="pres">
      <dgm:prSet presAssocID="{068156E4-C7A4-4746-955A-6A47146550ED}" presName="spaceRect" presStyleCnt="0"/>
      <dgm:spPr/>
    </dgm:pt>
    <dgm:pt modelId="{0E175BCC-DC6A-4FDE-9C67-50DE602D56D7}" type="pres">
      <dgm:prSet presAssocID="{068156E4-C7A4-4746-955A-6A47146550ED}" presName="parTx" presStyleLbl="revTx" presStyleIdx="2" presStyleCnt="6">
        <dgm:presLayoutVars>
          <dgm:chMax val="0"/>
          <dgm:chPref val="0"/>
        </dgm:presLayoutVars>
      </dgm:prSet>
      <dgm:spPr/>
    </dgm:pt>
    <dgm:pt modelId="{33F4028A-14B0-49FF-87D1-39496A69A5F3}" type="pres">
      <dgm:prSet presAssocID="{91B7F5B7-7A05-4BC0-863F-12E0C1012DC2}" presName="sibTrans" presStyleCnt="0"/>
      <dgm:spPr/>
    </dgm:pt>
    <dgm:pt modelId="{76250EBE-DC71-4FFA-B647-798D11E83E53}" type="pres">
      <dgm:prSet presAssocID="{634AEF13-78BA-4EFC-8BB7-303424D3C2E3}" presName="compNode" presStyleCnt="0"/>
      <dgm:spPr/>
    </dgm:pt>
    <dgm:pt modelId="{99BAA358-ADF6-4484-AF9E-DFE0DD6FF382}" type="pres">
      <dgm:prSet presAssocID="{634AEF13-78BA-4EFC-8BB7-303424D3C2E3}" presName="bgRect" presStyleLbl="bgShp" presStyleIdx="3" presStyleCnt="6"/>
      <dgm:spPr/>
    </dgm:pt>
    <dgm:pt modelId="{43CB854B-CCCE-4E2E-92D7-3C5E98D2F89E}" type="pres">
      <dgm:prSet presAssocID="{634AEF13-78BA-4EFC-8BB7-303424D3C2E3}"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ouse"/>
        </a:ext>
      </dgm:extLst>
    </dgm:pt>
    <dgm:pt modelId="{E767FA3A-23C8-4E14-A54A-EBEB69BC1BE8}" type="pres">
      <dgm:prSet presAssocID="{634AEF13-78BA-4EFC-8BB7-303424D3C2E3}" presName="spaceRect" presStyleCnt="0"/>
      <dgm:spPr/>
    </dgm:pt>
    <dgm:pt modelId="{21C42F67-BF2C-43D7-8410-B90B5E9E0AEF}" type="pres">
      <dgm:prSet presAssocID="{634AEF13-78BA-4EFC-8BB7-303424D3C2E3}" presName="parTx" presStyleLbl="revTx" presStyleIdx="3" presStyleCnt="6">
        <dgm:presLayoutVars>
          <dgm:chMax val="0"/>
          <dgm:chPref val="0"/>
        </dgm:presLayoutVars>
      </dgm:prSet>
      <dgm:spPr/>
    </dgm:pt>
    <dgm:pt modelId="{D1CF59B1-E089-460E-AC50-EFA128578DBD}" type="pres">
      <dgm:prSet presAssocID="{9C0FF0D2-E7CA-4737-A2CF-93DE348D95FD}" presName="sibTrans" presStyleCnt="0"/>
      <dgm:spPr/>
    </dgm:pt>
    <dgm:pt modelId="{B367C167-B67C-4351-B54D-BDD3C0AFD4E1}" type="pres">
      <dgm:prSet presAssocID="{E9ABA240-CC77-448E-9666-B1681796CFEA}" presName="compNode" presStyleCnt="0"/>
      <dgm:spPr/>
    </dgm:pt>
    <dgm:pt modelId="{45C64CDD-DB3E-4F51-A5D9-492953886F95}" type="pres">
      <dgm:prSet presAssocID="{E9ABA240-CC77-448E-9666-B1681796CFEA}" presName="bgRect" presStyleLbl="bgShp" presStyleIdx="4" presStyleCnt="6"/>
      <dgm:spPr/>
    </dgm:pt>
    <dgm:pt modelId="{DD1D0C2A-C057-4CC9-9BBC-9D299DCB9B8F}" type="pres">
      <dgm:prSet presAssocID="{E9ABA240-CC77-448E-9666-B1681796CFEA}"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alculator"/>
        </a:ext>
      </dgm:extLst>
    </dgm:pt>
    <dgm:pt modelId="{6BB981AA-20EB-438A-B14C-651B3B5F031A}" type="pres">
      <dgm:prSet presAssocID="{E9ABA240-CC77-448E-9666-B1681796CFEA}" presName="spaceRect" presStyleCnt="0"/>
      <dgm:spPr/>
    </dgm:pt>
    <dgm:pt modelId="{61E91D88-B824-492F-B446-858843AED37C}" type="pres">
      <dgm:prSet presAssocID="{E9ABA240-CC77-448E-9666-B1681796CFEA}" presName="parTx" presStyleLbl="revTx" presStyleIdx="4" presStyleCnt="6">
        <dgm:presLayoutVars>
          <dgm:chMax val="0"/>
          <dgm:chPref val="0"/>
        </dgm:presLayoutVars>
      </dgm:prSet>
      <dgm:spPr/>
    </dgm:pt>
    <dgm:pt modelId="{108FB847-847F-47DC-A41D-1632EE605271}" type="pres">
      <dgm:prSet presAssocID="{BDD62444-6A7B-40D1-B1C5-560A8E21D386}" presName="sibTrans" presStyleCnt="0"/>
      <dgm:spPr/>
    </dgm:pt>
    <dgm:pt modelId="{349BDBBC-13DF-4786-BE69-498C053D4F46}" type="pres">
      <dgm:prSet presAssocID="{A5932FCD-D136-4BDD-BDCF-2772FCF9C2B2}" presName="compNode" presStyleCnt="0"/>
      <dgm:spPr/>
    </dgm:pt>
    <dgm:pt modelId="{40F35811-8569-4B5E-BC57-BC5A0D3F6EAF}" type="pres">
      <dgm:prSet presAssocID="{A5932FCD-D136-4BDD-BDCF-2772FCF9C2B2}" presName="bgRect" presStyleLbl="bgShp" presStyleIdx="5" presStyleCnt="6"/>
      <dgm:spPr/>
    </dgm:pt>
    <dgm:pt modelId="{F18594AB-2637-4B55-999B-F49045355EA5}" type="pres">
      <dgm:prSet presAssocID="{A5932FCD-D136-4BDD-BDCF-2772FCF9C2B2}"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eeting"/>
        </a:ext>
      </dgm:extLst>
    </dgm:pt>
    <dgm:pt modelId="{853FD271-D169-4FD9-A40D-53FBA064711C}" type="pres">
      <dgm:prSet presAssocID="{A5932FCD-D136-4BDD-BDCF-2772FCF9C2B2}" presName="spaceRect" presStyleCnt="0"/>
      <dgm:spPr/>
    </dgm:pt>
    <dgm:pt modelId="{461DC95C-C757-456D-A1CB-D924E7B9EE86}" type="pres">
      <dgm:prSet presAssocID="{A5932FCD-D136-4BDD-BDCF-2772FCF9C2B2}" presName="parTx" presStyleLbl="revTx" presStyleIdx="5" presStyleCnt="6">
        <dgm:presLayoutVars>
          <dgm:chMax val="0"/>
          <dgm:chPref val="0"/>
        </dgm:presLayoutVars>
      </dgm:prSet>
      <dgm:spPr/>
    </dgm:pt>
  </dgm:ptLst>
  <dgm:cxnLst>
    <dgm:cxn modelId="{0FED2C04-8D72-41D0-B376-5CF376F3083F}" type="presOf" srcId="{9C7ABAE4-F173-4E84-98FD-6D603FDEB6CD}" destId="{D46AD46F-D541-4785-A2EE-C4EE6C252E34}" srcOrd="0" destOrd="0" presId="urn:microsoft.com/office/officeart/2018/2/layout/IconVerticalSolidList"/>
    <dgm:cxn modelId="{C9611D36-B61C-4213-A38D-2E3D08A6AC6F}" srcId="{743E0D97-4D73-477C-B72A-120083B1A5F7}" destId="{E9ABA240-CC77-448E-9666-B1681796CFEA}" srcOrd="4" destOrd="0" parTransId="{44D4BA41-2297-46C2-8691-04F48905583D}" sibTransId="{BDD62444-6A7B-40D1-B1C5-560A8E21D386}"/>
    <dgm:cxn modelId="{6B06C75C-1EF9-471E-B6AB-B5C671A310F0}" type="presOf" srcId="{E9ABA240-CC77-448E-9666-B1681796CFEA}" destId="{61E91D88-B824-492F-B446-858843AED37C}" srcOrd="0" destOrd="0" presId="urn:microsoft.com/office/officeart/2018/2/layout/IconVerticalSolidList"/>
    <dgm:cxn modelId="{41A52171-1504-46F9-91E8-32FAF4FA201B}" type="presOf" srcId="{068156E4-C7A4-4746-955A-6A47146550ED}" destId="{0E175BCC-DC6A-4FDE-9C67-50DE602D56D7}" srcOrd="0" destOrd="0" presId="urn:microsoft.com/office/officeart/2018/2/layout/IconVerticalSolidList"/>
    <dgm:cxn modelId="{E515D574-3AA7-45F2-950A-907E306F5CCA}" srcId="{743E0D97-4D73-477C-B72A-120083B1A5F7}" destId="{634AEF13-78BA-4EFC-8BB7-303424D3C2E3}" srcOrd="3" destOrd="0" parTransId="{9E294ACF-36E5-4A9B-977A-CAEBB34E47B9}" sibTransId="{9C0FF0D2-E7CA-4737-A2CF-93DE348D95FD}"/>
    <dgm:cxn modelId="{255F2D82-F578-4918-8779-601CB27FA8D4}" srcId="{743E0D97-4D73-477C-B72A-120083B1A5F7}" destId="{068156E4-C7A4-4746-955A-6A47146550ED}" srcOrd="2" destOrd="0" parTransId="{53A2094A-500D-4E6F-BF22-5C8562C382FB}" sibTransId="{91B7F5B7-7A05-4BC0-863F-12E0C1012DC2}"/>
    <dgm:cxn modelId="{6E6D3F85-993F-4556-8C62-CA6E2CF3F4ED}" srcId="{743E0D97-4D73-477C-B72A-120083B1A5F7}" destId="{A5932FCD-D136-4BDD-BDCF-2772FCF9C2B2}" srcOrd="5" destOrd="0" parTransId="{1841A2FE-6CA1-4C55-A336-C3FF8B3CCE4D}" sibTransId="{90217E5B-8611-442D-8DF6-82F1F1133C92}"/>
    <dgm:cxn modelId="{E17B0DA5-58F6-4D2D-80C1-2E2B6677D038}" srcId="{743E0D97-4D73-477C-B72A-120083B1A5F7}" destId="{9C7ABAE4-F173-4E84-98FD-6D603FDEB6CD}" srcOrd="1" destOrd="0" parTransId="{D0EA26FC-B5B9-4A93-8735-AF7CD217A606}" sibTransId="{D7CA7290-A832-4440-B52F-08B861BB845C}"/>
    <dgm:cxn modelId="{1CDE99A7-5731-4984-A85F-C7FBE179B81A}" type="presOf" srcId="{743E0D97-4D73-477C-B72A-120083B1A5F7}" destId="{1F533E87-5F1A-4402-95F3-9940D60A1435}" srcOrd="0" destOrd="0" presId="urn:microsoft.com/office/officeart/2018/2/layout/IconVerticalSolidList"/>
    <dgm:cxn modelId="{41CAF3AF-8F5B-4AF2-ABD6-820A8EC240DF}" type="presOf" srcId="{634AEF13-78BA-4EFC-8BB7-303424D3C2E3}" destId="{21C42F67-BF2C-43D7-8410-B90B5E9E0AEF}" srcOrd="0" destOrd="0" presId="urn:microsoft.com/office/officeart/2018/2/layout/IconVerticalSolidList"/>
    <dgm:cxn modelId="{71FE54C6-A42F-4C85-89ED-83EC0D766E2D}" type="presOf" srcId="{AC362C42-AB4E-4976-8C44-BCBAA016B343}" destId="{58D007B1-EE2D-4B83-A52E-C9D58654DF52}" srcOrd="0" destOrd="0" presId="urn:microsoft.com/office/officeart/2018/2/layout/IconVerticalSolidList"/>
    <dgm:cxn modelId="{A878BFD9-85C9-46AF-8326-3C6E2643AA1B}" type="presOf" srcId="{A5932FCD-D136-4BDD-BDCF-2772FCF9C2B2}" destId="{461DC95C-C757-456D-A1CB-D924E7B9EE86}" srcOrd="0" destOrd="0" presId="urn:microsoft.com/office/officeart/2018/2/layout/IconVerticalSolidList"/>
    <dgm:cxn modelId="{5548E7FE-FA75-41B0-BA6C-AAFC941456A7}" srcId="{743E0D97-4D73-477C-B72A-120083B1A5F7}" destId="{AC362C42-AB4E-4976-8C44-BCBAA016B343}" srcOrd="0" destOrd="0" parTransId="{36496167-E01C-43B2-BC76-36B2B247C894}" sibTransId="{35D92A21-0C17-4983-A06D-EB87D9BD2D13}"/>
    <dgm:cxn modelId="{A72E5084-B9D7-47F0-8FCF-9A8540F3CA6C}" type="presParOf" srcId="{1F533E87-5F1A-4402-95F3-9940D60A1435}" destId="{7B289D61-4350-4E23-AEB5-E4BDB82B7FC7}" srcOrd="0" destOrd="0" presId="urn:microsoft.com/office/officeart/2018/2/layout/IconVerticalSolidList"/>
    <dgm:cxn modelId="{A6599BA6-8B86-4D66-AA12-91C44A6C9A15}" type="presParOf" srcId="{7B289D61-4350-4E23-AEB5-E4BDB82B7FC7}" destId="{E3DBC6F1-C5B8-4606-A288-7248B5B9DD29}" srcOrd="0" destOrd="0" presId="urn:microsoft.com/office/officeart/2018/2/layout/IconVerticalSolidList"/>
    <dgm:cxn modelId="{63F057EC-E0C5-4DE6-82E8-443FC71D77BB}" type="presParOf" srcId="{7B289D61-4350-4E23-AEB5-E4BDB82B7FC7}" destId="{B11FF5B8-2FB5-4DA7-86CA-47B8D2DC99A5}" srcOrd="1" destOrd="0" presId="urn:microsoft.com/office/officeart/2018/2/layout/IconVerticalSolidList"/>
    <dgm:cxn modelId="{8534F1BB-5067-41CE-A37A-1E614C7DC463}" type="presParOf" srcId="{7B289D61-4350-4E23-AEB5-E4BDB82B7FC7}" destId="{121989CC-C612-43A8-8876-69BB44080DE3}" srcOrd="2" destOrd="0" presId="urn:microsoft.com/office/officeart/2018/2/layout/IconVerticalSolidList"/>
    <dgm:cxn modelId="{E37C03A1-A25B-4CCA-8192-4C17146A1D08}" type="presParOf" srcId="{7B289D61-4350-4E23-AEB5-E4BDB82B7FC7}" destId="{58D007B1-EE2D-4B83-A52E-C9D58654DF52}" srcOrd="3" destOrd="0" presId="urn:microsoft.com/office/officeart/2018/2/layout/IconVerticalSolidList"/>
    <dgm:cxn modelId="{2A930611-6962-429A-80D6-45C4FB16CA7C}" type="presParOf" srcId="{1F533E87-5F1A-4402-95F3-9940D60A1435}" destId="{CBF720EF-83A9-4FBC-BF6B-F0FC74607A95}" srcOrd="1" destOrd="0" presId="urn:microsoft.com/office/officeart/2018/2/layout/IconVerticalSolidList"/>
    <dgm:cxn modelId="{E7EE3A5D-98F5-4738-A65D-C8E39F96CCB4}" type="presParOf" srcId="{1F533E87-5F1A-4402-95F3-9940D60A1435}" destId="{6F141266-A49E-4945-9CCB-2685DF092AAA}" srcOrd="2" destOrd="0" presId="urn:microsoft.com/office/officeart/2018/2/layout/IconVerticalSolidList"/>
    <dgm:cxn modelId="{3779D1B9-AD36-4CA3-BCE3-F6EEA49C1FC9}" type="presParOf" srcId="{6F141266-A49E-4945-9CCB-2685DF092AAA}" destId="{4CE537DC-0523-4B6F-A5AF-0AAE9BF221DF}" srcOrd="0" destOrd="0" presId="urn:microsoft.com/office/officeart/2018/2/layout/IconVerticalSolidList"/>
    <dgm:cxn modelId="{B4918604-D44C-4627-B2D0-EC8022F216F6}" type="presParOf" srcId="{6F141266-A49E-4945-9CCB-2685DF092AAA}" destId="{ED047569-9B9F-471F-BBB3-5F7D0AD8D145}" srcOrd="1" destOrd="0" presId="urn:microsoft.com/office/officeart/2018/2/layout/IconVerticalSolidList"/>
    <dgm:cxn modelId="{70C29033-8452-47C7-82E1-7583E43BBF7D}" type="presParOf" srcId="{6F141266-A49E-4945-9CCB-2685DF092AAA}" destId="{F859CE6C-5CBD-4A07-980C-BACE206073A2}" srcOrd="2" destOrd="0" presId="urn:microsoft.com/office/officeart/2018/2/layout/IconVerticalSolidList"/>
    <dgm:cxn modelId="{CAD4D150-D544-4D68-A443-1DB8CBFA6EF6}" type="presParOf" srcId="{6F141266-A49E-4945-9CCB-2685DF092AAA}" destId="{D46AD46F-D541-4785-A2EE-C4EE6C252E34}" srcOrd="3" destOrd="0" presId="urn:microsoft.com/office/officeart/2018/2/layout/IconVerticalSolidList"/>
    <dgm:cxn modelId="{98EA9404-8F2F-462F-A979-F8A3A47BE5B1}" type="presParOf" srcId="{1F533E87-5F1A-4402-95F3-9940D60A1435}" destId="{67D15994-53D8-4D97-8182-2FFD734534D5}" srcOrd="3" destOrd="0" presId="urn:microsoft.com/office/officeart/2018/2/layout/IconVerticalSolidList"/>
    <dgm:cxn modelId="{AF955F3E-9934-40A4-AFB8-5E70BF001215}" type="presParOf" srcId="{1F533E87-5F1A-4402-95F3-9940D60A1435}" destId="{06FE043F-B862-4A91-87FD-1850630B7490}" srcOrd="4" destOrd="0" presId="urn:microsoft.com/office/officeart/2018/2/layout/IconVerticalSolidList"/>
    <dgm:cxn modelId="{AE8F0C4A-6A83-4E05-B93F-19FA159C2455}" type="presParOf" srcId="{06FE043F-B862-4A91-87FD-1850630B7490}" destId="{9F7AE2DC-F528-4FBF-9061-5E45C0EAE44D}" srcOrd="0" destOrd="0" presId="urn:microsoft.com/office/officeart/2018/2/layout/IconVerticalSolidList"/>
    <dgm:cxn modelId="{A858D570-A5C4-416D-941E-C7762472989A}" type="presParOf" srcId="{06FE043F-B862-4A91-87FD-1850630B7490}" destId="{9418CBD2-E9E7-4DFB-A45C-3512F5DBD85A}" srcOrd="1" destOrd="0" presId="urn:microsoft.com/office/officeart/2018/2/layout/IconVerticalSolidList"/>
    <dgm:cxn modelId="{120DA031-6F9E-4425-9087-FEB89BB10348}" type="presParOf" srcId="{06FE043F-B862-4A91-87FD-1850630B7490}" destId="{81B74ADF-9C0F-4D75-AC6B-CAB8FB44DB59}" srcOrd="2" destOrd="0" presId="urn:microsoft.com/office/officeart/2018/2/layout/IconVerticalSolidList"/>
    <dgm:cxn modelId="{62837A23-CC24-4E06-B543-285869BFD882}" type="presParOf" srcId="{06FE043F-B862-4A91-87FD-1850630B7490}" destId="{0E175BCC-DC6A-4FDE-9C67-50DE602D56D7}" srcOrd="3" destOrd="0" presId="urn:microsoft.com/office/officeart/2018/2/layout/IconVerticalSolidList"/>
    <dgm:cxn modelId="{B5781F2D-1041-4426-9285-C2F3826F6876}" type="presParOf" srcId="{1F533E87-5F1A-4402-95F3-9940D60A1435}" destId="{33F4028A-14B0-49FF-87D1-39496A69A5F3}" srcOrd="5" destOrd="0" presId="urn:microsoft.com/office/officeart/2018/2/layout/IconVerticalSolidList"/>
    <dgm:cxn modelId="{9EBA26C0-A915-4FF8-997A-0D5B7FAF90BA}" type="presParOf" srcId="{1F533E87-5F1A-4402-95F3-9940D60A1435}" destId="{76250EBE-DC71-4FFA-B647-798D11E83E53}" srcOrd="6" destOrd="0" presId="urn:microsoft.com/office/officeart/2018/2/layout/IconVerticalSolidList"/>
    <dgm:cxn modelId="{4833205F-67ED-46B7-99F6-F95CEC64794C}" type="presParOf" srcId="{76250EBE-DC71-4FFA-B647-798D11E83E53}" destId="{99BAA358-ADF6-4484-AF9E-DFE0DD6FF382}" srcOrd="0" destOrd="0" presId="urn:microsoft.com/office/officeart/2018/2/layout/IconVerticalSolidList"/>
    <dgm:cxn modelId="{C59B0FA8-1537-4BD4-B70E-FDDAE565AFBE}" type="presParOf" srcId="{76250EBE-DC71-4FFA-B647-798D11E83E53}" destId="{43CB854B-CCCE-4E2E-92D7-3C5E98D2F89E}" srcOrd="1" destOrd="0" presId="urn:microsoft.com/office/officeart/2018/2/layout/IconVerticalSolidList"/>
    <dgm:cxn modelId="{97D1B4CA-ABC0-47B2-BF54-FA65B3E058A0}" type="presParOf" srcId="{76250EBE-DC71-4FFA-B647-798D11E83E53}" destId="{E767FA3A-23C8-4E14-A54A-EBEB69BC1BE8}" srcOrd="2" destOrd="0" presId="urn:microsoft.com/office/officeart/2018/2/layout/IconVerticalSolidList"/>
    <dgm:cxn modelId="{C0EF61C4-B698-48B6-948D-7EB3386599E9}" type="presParOf" srcId="{76250EBE-DC71-4FFA-B647-798D11E83E53}" destId="{21C42F67-BF2C-43D7-8410-B90B5E9E0AEF}" srcOrd="3" destOrd="0" presId="urn:microsoft.com/office/officeart/2018/2/layout/IconVerticalSolidList"/>
    <dgm:cxn modelId="{FEE90F8F-7E8A-4239-B6A5-2648CB8D89D3}" type="presParOf" srcId="{1F533E87-5F1A-4402-95F3-9940D60A1435}" destId="{D1CF59B1-E089-460E-AC50-EFA128578DBD}" srcOrd="7" destOrd="0" presId="urn:microsoft.com/office/officeart/2018/2/layout/IconVerticalSolidList"/>
    <dgm:cxn modelId="{D3066D7B-E1B4-47FE-835B-202223A88231}" type="presParOf" srcId="{1F533E87-5F1A-4402-95F3-9940D60A1435}" destId="{B367C167-B67C-4351-B54D-BDD3C0AFD4E1}" srcOrd="8" destOrd="0" presId="urn:microsoft.com/office/officeart/2018/2/layout/IconVerticalSolidList"/>
    <dgm:cxn modelId="{5DF88640-9804-451E-A5AE-65ADA0739562}" type="presParOf" srcId="{B367C167-B67C-4351-B54D-BDD3C0AFD4E1}" destId="{45C64CDD-DB3E-4F51-A5D9-492953886F95}" srcOrd="0" destOrd="0" presId="urn:microsoft.com/office/officeart/2018/2/layout/IconVerticalSolidList"/>
    <dgm:cxn modelId="{F778F352-F039-4572-9F0D-58859020EFD7}" type="presParOf" srcId="{B367C167-B67C-4351-B54D-BDD3C0AFD4E1}" destId="{DD1D0C2A-C057-4CC9-9BBC-9D299DCB9B8F}" srcOrd="1" destOrd="0" presId="urn:microsoft.com/office/officeart/2018/2/layout/IconVerticalSolidList"/>
    <dgm:cxn modelId="{4848D92F-E89C-42B4-8588-24B1641B7119}" type="presParOf" srcId="{B367C167-B67C-4351-B54D-BDD3C0AFD4E1}" destId="{6BB981AA-20EB-438A-B14C-651B3B5F031A}" srcOrd="2" destOrd="0" presId="urn:microsoft.com/office/officeart/2018/2/layout/IconVerticalSolidList"/>
    <dgm:cxn modelId="{AAA8BCED-09E9-490F-BD77-F61E73861B6B}" type="presParOf" srcId="{B367C167-B67C-4351-B54D-BDD3C0AFD4E1}" destId="{61E91D88-B824-492F-B446-858843AED37C}" srcOrd="3" destOrd="0" presId="urn:microsoft.com/office/officeart/2018/2/layout/IconVerticalSolidList"/>
    <dgm:cxn modelId="{C5004909-C59A-450A-A5B8-14C439475C14}" type="presParOf" srcId="{1F533E87-5F1A-4402-95F3-9940D60A1435}" destId="{108FB847-847F-47DC-A41D-1632EE605271}" srcOrd="9" destOrd="0" presId="urn:microsoft.com/office/officeart/2018/2/layout/IconVerticalSolidList"/>
    <dgm:cxn modelId="{E985431B-B2D0-4C66-BA64-6BB9E52E76CD}" type="presParOf" srcId="{1F533E87-5F1A-4402-95F3-9940D60A1435}" destId="{349BDBBC-13DF-4786-BE69-498C053D4F46}" srcOrd="10" destOrd="0" presId="urn:microsoft.com/office/officeart/2018/2/layout/IconVerticalSolidList"/>
    <dgm:cxn modelId="{085E5529-0748-46B6-A9BB-C1C8EF343D19}" type="presParOf" srcId="{349BDBBC-13DF-4786-BE69-498C053D4F46}" destId="{40F35811-8569-4B5E-BC57-BC5A0D3F6EAF}" srcOrd="0" destOrd="0" presId="urn:microsoft.com/office/officeart/2018/2/layout/IconVerticalSolidList"/>
    <dgm:cxn modelId="{416CEF55-6C59-4C84-90C6-748EB102CB31}" type="presParOf" srcId="{349BDBBC-13DF-4786-BE69-498C053D4F46}" destId="{F18594AB-2637-4B55-999B-F49045355EA5}" srcOrd="1" destOrd="0" presId="urn:microsoft.com/office/officeart/2018/2/layout/IconVerticalSolidList"/>
    <dgm:cxn modelId="{B51D0092-6D07-415E-AAE2-46D75B4D81DF}" type="presParOf" srcId="{349BDBBC-13DF-4786-BE69-498C053D4F46}" destId="{853FD271-D169-4FD9-A40D-53FBA064711C}" srcOrd="2" destOrd="0" presId="urn:microsoft.com/office/officeart/2018/2/layout/IconVerticalSolidList"/>
    <dgm:cxn modelId="{5F1475EC-5CDE-4A89-97AC-259666BF7F20}" type="presParOf" srcId="{349BDBBC-13DF-4786-BE69-498C053D4F46}" destId="{461DC95C-C757-456D-A1CB-D924E7B9EE8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E141AE-7D36-4960-AD49-53607E458F1B}"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FA98F799-5EC8-4D45-91E0-51E155D05921}">
      <dgm:prSet/>
      <dgm:spPr/>
      <dgm:t>
        <a:bodyPr/>
        <a:lstStyle/>
        <a:p>
          <a:r>
            <a:rPr lang="en-US"/>
            <a:t>1. </a:t>
          </a:r>
          <a:r>
            <a:rPr lang="en-US" b="1"/>
            <a:t>Physical properties: </a:t>
          </a:r>
          <a:r>
            <a:rPr lang="en-US"/>
            <a:t>are energy, health, agility;</a:t>
          </a:r>
        </a:p>
      </dgm:t>
    </dgm:pt>
    <dgm:pt modelId="{44AB1A72-8C94-4F75-95B9-A88698AC2CEA}" type="parTrans" cxnId="{0A97EFE4-99E1-4AF6-B709-AC3885C4011B}">
      <dgm:prSet/>
      <dgm:spPr/>
      <dgm:t>
        <a:bodyPr/>
        <a:lstStyle/>
        <a:p>
          <a:endParaRPr lang="en-US"/>
        </a:p>
      </dgm:t>
    </dgm:pt>
    <dgm:pt modelId="{BC7279EE-819B-4165-A6C3-82C0F9AAB133}" type="sibTrans" cxnId="{0A97EFE4-99E1-4AF6-B709-AC3885C4011B}">
      <dgm:prSet/>
      <dgm:spPr/>
      <dgm:t>
        <a:bodyPr/>
        <a:lstStyle/>
        <a:p>
          <a:endParaRPr lang="en-US"/>
        </a:p>
      </dgm:t>
    </dgm:pt>
    <dgm:pt modelId="{F473F122-9C93-4AD8-9FB6-A7947D63D8FF}">
      <dgm:prSet/>
      <dgm:spPr/>
      <dgm:t>
        <a:bodyPr/>
        <a:lstStyle/>
        <a:p>
          <a:r>
            <a:rPr lang="en-US"/>
            <a:t>2. </a:t>
          </a:r>
          <a:r>
            <a:rPr lang="en-US" b="1"/>
            <a:t>Mental qualities: </a:t>
          </a:r>
          <a:r>
            <a:rPr lang="en-US"/>
            <a:t>has to do with</a:t>
          </a:r>
          <a:r>
            <a:rPr lang="en-US" b="1"/>
            <a:t> </a:t>
          </a:r>
          <a:r>
            <a:rPr lang="en-US"/>
            <a:t>mental energy, ability to understand and to learn, able to make own judgment, and adapt;</a:t>
          </a:r>
        </a:p>
      </dgm:t>
    </dgm:pt>
    <dgm:pt modelId="{B4C64BBC-2BFE-43DC-AE1B-A36567C28F61}" type="parTrans" cxnId="{019C723F-3247-4160-9D83-71F392169E1E}">
      <dgm:prSet/>
      <dgm:spPr/>
      <dgm:t>
        <a:bodyPr/>
        <a:lstStyle/>
        <a:p>
          <a:endParaRPr lang="en-US"/>
        </a:p>
      </dgm:t>
    </dgm:pt>
    <dgm:pt modelId="{A1436225-9BB2-4F5F-8000-AD051056A4E0}" type="sibTrans" cxnId="{019C723F-3247-4160-9D83-71F392169E1E}">
      <dgm:prSet/>
      <dgm:spPr/>
      <dgm:t>
        <a:bodyPr/>
        <a:lstStyle/>
        <a:p>
          <a:endParaRPr lang="en-US"/>
        </a:p>
      </dgm:t>
    </dgm:pt>
    <dgm:pt modelId="{443D73CF-5439-410A-B182-6A3CB865E16E}">
      <dgm:prSet/>
      <dgm:spPr/>
      <dgm:t>
        <a:bodyPr/>
        <a:lstStyle/>
        <a:p>
          <a:r>
            <a:rPr lang="en-US"/>
            <a:t>3. </a:t>
          </a:r>
          <a:r>
            <a:rPr lang="en-US" b="1"/>
            <a:t>Moral qualities: </a:t>
          </a:r>
          <a:r>
            <a:rPr lang="en-US"/>
            <a:t>are energy, firmness, initiative, loyalty, dignity, and tact;</a:t>
          </a:r>
        </a:p>
      </dgm:t>
    </dgm:pt>
    <dgm:pt modelId="{723E557B-076B-4720-8B1F-E8431263C1B9}" type="parTrans" cxnId="{835DDA44-F2FD-4496-BC48-69D138729A78}">
      <dgm:prSet/>
      <dgm:spPr/>
      <dgm:t>
        <a:bodyPr/>
        <a:lstStyle/>
        <a:p>
          <a:endParaRPr lang="en-US"/>
        </a:p>
      </dgm:t>
    </dgm:pt>
    <dgm:pt modelId="{F22B8EDE-E6C1-4AE1-9656-C938531BC3A6}" type="sibTrans" cxnId="{835DDA44-F2FD-4496-BC48-69D138729A78}">
      <dgm:prSet/>
      <dgm:spPr/>
      <dgm:t>
        <a:bodyPr/>
        <a:lstStyle/>
        <a:p>
          <a:endParaRPr lang="en-US"/>
        </a:p>
      </dgm:t>
    </dgm:pt>
    <dgm:pt modelId="{4B3E7023-1738-40D1-AABD-C38498DE31AE}">
      <dgm:prSet/>
      <dgm:spPr/>
      <dgm:t>
        <a:bodyPr/>
        <a:lstStyle/>
        <a:p>
          <a:r>
            <a:rPr lang="en-US"/>
            <a:t>4. </a:t>
          </a:r>
          <a:r>
            <a:rPr lang="en-US" b="1"/>
            <a:t>General knowledge: </a:t>
          </a:r>
          <a:r>
            <a:rPr lang="en-US"/>
            <a:t>Being able to</a:t>
          </a:r>
          <a:r>
            <a:rPr lang="en-US" b="1"/>
            <a:t> </a:t>
          </a:r>
          <a:r>
            <a:rPr lang="en-US"/>
            <a:t>discuss in wider terms issues that irrelevant to terms.</a:t>
          </a:r>
        </a:p>
      </dgm:t>
    </dgm:pt>
    <dgm:pt modelId="{3D965059-F231-4C88-A6F7-0F21B8D6A84B}" type="parTrans" cxnId="{1D380D28-9563-4F6B-93CD-0604EB85D154}">
      <dgm:prSet/>
      <dgm:spPr/>
      <dgm:t>
        <a:bodyPr/>
        <a:lstStyle/>
        <a:p>
          <a:endParaRPr lang="en-US"/>
        </a:p>
      </dgm:t>
    </dgm:pt>
    <dgm:pt modelId="{5AAA77EB-ABA2-47C6-A48D-51F80E05E43D}" type="sibTrans" cxnId="{1D380D28-9563-4F6B-93CD-0604EB85D154}">
      <dgm:prSet/>
      <dgm:spPr/>
      <dgm:t>
        <a:bodyPr/>
        <a:lstStyle/>
        <a:p>
          <a:endParaRPr lang="en-US"/>
        </a:p>
      </dgm:t>
    </dgm:pt>
    <dgm:pt modelId="{82289CD5-253F-44B7-8456-3F88F42FB024}">
      <dgm:prSet/>
      <dgm:spPr/>
      <dgm:t>
        <a:bodyPr/>
        <a:lstStyle/>
        <a:p>
          <a:r>
            <a:rPr lang="en-US" b="1"/>
            <a:t>5. Special knowledge</a:t>
          </a:r>
          <a:r>
            <a:rPr lang="en-US"/>
            <a:t>: skills that are vital required for technical, commercial, financial, organizational functions, etc.</a:t>
          </a:r>
        </a:p>
      </dgm:t>
    </dgm:pt>
    <dgm:pt modelId="{307B9183-F7C0-42DF-8180-52373169D4F0}" type="parTrans" cxnId="{C42A881F-838B-4F92-9216-478BEA5D09CB}">
      <dgm:prSet/>
      <dgm:spPr/>
      <dgm:t>
        <a:bodyPr/>
        <a:lstStyle/>
        <a:p>
          <a:endParaRPr lang="en-US"/>
        </a:p>
      </dgm:t>
    </dgm:pt>
    <dgm:pt modelId="{50CB069A-273E-4F48-99E9-E1ED58141225}" type="sibTrans" cxnId="{C42A881F-838B-4F92-9216-478BEA5D09CB}">
      <dgm:prSet/>
      <dgm:spPr/>
      <dgm:t>
        <a:bodyPr/>
        <a:lstStyle/>
        <a:p>
          <a:endParaRPr lang="en-US"/>
        </a:p>
      </dgm:t>
    </dgm:pt>
    <dgm:pt modelId="{0633506E-680C-4FF3-8F5D-A2C52DE8021D}">
      <dgm:prSet/>
      <dgm:spPr/>
      <dgm:t>
        <a:bodyPr/>
        <a:lstStyle/>
        <a:p>
          <a:r>
            <a:rPr lang="en-US" b="1"/>
            <a:t>6. Experience:</a:t>
          </a:r>
          <a:r>
            <a:rPr lang="en-US"/>
            <a:t> It is the overall characteristics of both past and present and they make up a specific quality of a person, place, or people. </a:t>
          </a:r>
        </a:p>
      </dgm:t>
    </dgm:pt>
    <dgm:pt modelId="{1FAAD323-05BC-45DC-B375-E3595A473666}" type="parTrans" cxnId="{AF307435-6F57-44F8-8B43-D63098BC76CD}">
      <dgm:prSet/>
      <dgm:spPr/>
      <dgm:t>
        <a:bodyPr/>
        <a:lstStyle/>
        <a:p>
          <a:endParaRPr lang="en-US"/>
        </a:p>
      </dgm:t>
    </dgm:pt>
    <dgm:pt modelId="{0A6552E0-E4A1-429E-B9A5-58824CA5A1D6}" type="sibTrans" cxnId="{AF307435-6F57-44F8-8B43-D63098BC76CD}">
      <dgm:prSet/>
      <dgm:spPr/>
      <dgm:t>
        <a:bodyPr/>
        <a:lstStyle/>
        <a:p>
          <a:endParaRPr lang="en-US"/>
        </a:p>
      </dgm:t>
    </dgm:pt>
    <dgm:pt modelId="{37849004-3EF1-2D4E-AE9B-E4F44858E95B}" type="pres">
      <dgm:prSet presAssocID="{F3E141AE-7D36-4960-AD49-53607E458F1B}" presName="vert0" presStyleCnt="0">
        <dgm:presLayoutVars>
          <dgm:dir/>
          <dgm:animOne val="branch"/>
          <dgm:animLvl val="lvl"/>
        </dgm:presLayoutVars>
      </dgm:prSet>
      <dgm:spPr/>
    </dgm:pt>
    <dgm:pt modelId="{F0929FF2-B1E1-3C45-9ADF-CDB258C8937F}" type="pres">
      <dgm:prSet presAssocID="{FA98F799-5EC8-4D45-91E0-51E155D05921}" presName="thickLine" presStyleLbl="alignNode1" presStyleIdx="0" presStyleCnt="6"/>
      <dgm:spPr/>
    </dgm:pt>
    <dgm:pt modelId="{93BF3692-6E82-AC46-BDE8-77F1E4278AA9}" type="pres">
      <dgm:prSet presAssocID="{FA98F799-5EC8-4D45-91E0-51E155D05921}" presName="horz1" presStyleCnt="0"/>
      <dgm:spPr/>
    </dgm:pt>
    <dgm:pt modelId="{738F5298-EFFC-A14D-A2FA-E8CE461D035C}" type="pres">
      <dgm:prSet presAssocID="{FA98F799-5EC8-4D45-91E0-51E155D05921}" presName="tx1" presStyleLbl="revTx" presStyleIdx="0" presStyleCnt="6"/>
      <dgm:spPr/>
    </dgm:pt>
    <dgm:pt modelId="{5C705033-E401-8E4B-A8AA-6D3B805B1076}" type="pres">
      <dgm:prSet presAssocID="{FA98F799-5EC8-4D45-91E0-51E155D05921}" presName="vert1" presStyleCnt="0"/>
      <dgm:spPr/>
    </dgm:pt>
    <dgm:pt modelId="{3E95AF19-10F2-3547-8167-29044D28E75E}" type="pres">
      <dgm:prSet presAssocID="{F473F122-9C93-4AD8-9FB6-A7947D63D8FF}" presName="thickLine" presStyleLbl="alignNode1" presStyleIdx="1" presStyleCnt="6"/>
      <dgm:spPr/>
    </dgm:pt>
    <dgm:pt modelId="{611C10FF-1317-B74F-BF00-5BC29B97BC20}" type="pres">
      <dgm:prSet presAssocID="{F473F122-9C93-4AD8-9FB6-A7947D63D8FF}" presName="horz1" presStyleCnt="0"/>
      <dgm:spPr/>
    </dgm:pt>
    <dgm:pt modelId="{BD90B639-B017-4D46-B2ED-E9D7D2D36F7C}" type="pres">
      <dgm:prSet presAssocID="{F473F122-9C93-4AD8-9FB6-A7947D63D8FF}" presName="tx1" presStyleLbl="revTx" presStyleIdx="1" presStyleCnt="6"/>
      <dgm:spPr/>
    </dgm:pt>
    <dgm:pt modelId="{18FB17C2-987C-EF4D-8C4B-EF8DCCB7D7DE}" type="pres">
      <dgm:prSet presAssocID="{F473F122-9C93-4AD8-9FB6-A7947D63D8FF}" presName="vert1" presStyleCnt="0"/>
      <dgm:spPr/>
    </dgm:pt>
    <dgm:pt modelId="{EEBAF747-D963-4C40-98BB-87F75162ABA2}" type="pres">
      <dgm:prSet presAssocID="{443D73CF-5439-410A-B182-6A3CB865E16E}" presName="thickLine" presStyleLbl="alignNode1" presStyleIdx="2" presStyleCnt="6"/>
      <dgm:spPr/>
    </dgm:pt>
    <dgm:pt modelId="{1DFFE527-D7D1-884B-9844-7387939BCBFC}" type="pres">
      <dgm:prSet presAssocID="{443D73CF-5439-410A-B182-6A3CB865E16E}" presName="horz1" presStyleCnt="0"/>
      <dgm:spPr/>
    </dgm:pt>
    <dgm:pt modelId="{A3A2C71D-244C-144E-A5AB-991637999E5E}" type="pres">
      <dgm:prSet presAssocID="{443D73CF-5439-410A-B182-6A3CB865E16E}" presName="tx1" presStyleLbl="revTx" presStyleIdx="2" presStyleCnt="6"/>
      <dgm:spPr/>
    </dgm:pt>
    <dgm:pt modelId="{D5E38472-EB78-9849-9E59-6180446D5D02}" type="pres">
      <dgm:prSet presAssocID="{443D73CF-5439-410A-B182-6A3CB865E16E}" presName="vert1" presStyleCnt="0"/>
      <dgm:spPr/>
    </dgm:pt>
    <dgm:pt modelId="{EAE2BE3C-B8C9-6741-BA7A-4C8A7B4169BE}" type="pres">
      <dgm:prSet presAssocID="{4B3E7023-1738-40D1-AABD-C38498DE31AE}" presName="thickLine" presStyleLbl="alignNode1" presStyleIdx="3" presStyleCnt="6"/>
      <dgm:spPr/>
    </dgm:pt>
    <dgm:pt modelId="{0D9971FE-B2C3-B742-81B9-DB15E269C720}" type="pres">
      <dgm:prSet presAssocID="{4B3E7023-1738-40D1-AABD-C38498DE31AE}" presName="horz1" presStyleCnt="0"/>
      <dgm:spPr/>
    </dgm:pt>
    <dgm:pt modelId="{E362851C-7FC5-2245-B268-4F8605D58011}" type="pres">
      <dgm:prSet presAssocID="{4B3E7023-1738-40D1-AABD-C38498DE31AE}" presName="tx1" presStyleLbl="revTx" presStyleIdx="3" presStyleCnt="6"/>
      <dgm:spPr/>
    </dgm:pt>
    <dgm:pt modelId="{4255E3BE-4AB8-6D44-9479-E410878D91B4}" type="pres">
      <dgm:prSet presAssocID="{4B3E7023-1738-40D1-AABD-C38498DE31AE}" presName="vert1" presStyleCnt="0"/>
      <dgm:spPr/>
    </dgm:pt>
    <dgm:pt modelId="{864B6A63-A241-4C41-A2D6-7116185EBE26}" type="pres">
      <dgm:prSet presAssocID="{82289CD5-253F-44B7-8456-3F88F42FB024}" presName="thickLine" presStyleLbl="alignNode1" presStyleIdx="4" presStyleCnt="6"/>
      <dgm:spPr/>
    </dgm:pt>
    <dgm:pt modelId="{AA6C414F-B3E2-3645-A2FA-854E46ED808D}" type="pres">
      <dgm:prSet presAssocID="{82289CD5-253F-44B7-8456-3F88F42FB024}" presName="horz1" presStyleCnt="0"/>
      <dgm:spPr/>
    </dgm:pt>
    <dgm:pt modelId="{7845869F-5071-254A-ABB3-A68DD1F67410}" type="pres">
      <dgm:prSet presAssocID="{82289CD5-253F-44B7-8456-3F88F42FB024}" presName="tx1" presStyleLbl="revTx" presStyleIdx="4" presStyleCnt="6"/>
      <dgm:spPr/>
    </dgm:pt>
    <dgm:pt modelId="{7EC4C2F2-28F9-B44A-8311-9008204319F6}" type="pres">
      <dgm:prSet presAssocID="{82289CD5-253F-44B7-8456-3F88F42FB024}" presName="vert1" presStyleCnt="0"/>
      <dgm:spPr/>
    </dgm:pt>
    <dgm:pt modelId="{D05F8E23-69F9-1F43-A385-63BADE772A4B}" type="pres">
      <dgm:prSet presAssocID="{0633506E-680C-4FF3-8F5D-A2C52DE8021D}" presName="thickLine" presStyleLbl="alignNode1" presStyleIdx="5" presStyleCnt="6"/>
      <dgm:spPr/>
    </dgm:pt>
    <dgm:pt modelId="{7695F488-C4CE-9F43-B89D-A97B07D7A748}" type="pres">
      <dgm:prSet presAssocID="{0633506E-680C-4FF3-8F5D-A2C52DE8021D}" presName="horz1" presStyleCnt="0"/>
      <dgm:spPr/>
    </dgm:pt>
    <dgm:pt modelId="{93886340-F776-094A-B8C4-02C835EF6B35}" type="pres">
      <dgm:prSet presAssocID="{0633506E-680C-4FF3-8F5D-A2C52DE8021D}" presName="tx1" presStyleLbl="revTx" presStyleIdx="5" presStyleCnt="6"/>
      <dgm:spPr/>
    </dgm:pt>
    <dgm:pt modelId="{5C1C22EC-4A39-9741-A634-5EFBD0D33E4E}" type="pres">
      <dgm:prSet presAssocID="{0633506E-680C-4FF3-8F5D-A2C52DE8021D}" presName="vert1" presStyleCnt="0"/>
      <dgm:spPr/>
    </dgm:pt>
  </dgm:ptLst>
  <dgm:cxnLst>
    <dgm:cxn modelId="{C42A881F-838B-4F92-9216-478BEA5D09CB}" srcId="{F3E141AE-7D36-4960-AD49-53607E458F1B}" destId="{82289CD5-253F-44B7-8456-3F88F42FB024}" srcOrd="4" destOrd="0" parTransId="{307B9183-F7C0-42DF-8180-52373169D4F0}" sibTransId="{50CB069A-273E-4F48-99E9-E1ED58141225}"/>
    <dgm:cxn modelId="{1D380D28-9563-4F6B-93CD-0604EB85D154}" srcId="{F3E141AE-7D36-4960-AD49-53607E458F1B}" destId="{4B3E7023-1738-40D1-AABD-C38498DE31AE}" srcOrd="3" destOrd="0" parTransId="{3D965059-F231-4C88-A6F7-0F21B8D6A84B}" sibTransId="{5AAA77EB-ABA2-47C6-A48D-51F80E05E43D}"/>
    <dgm:cxn modelId="{AF307435-6F57-44F8-8B43-D63098BC76CD}" srcId="{F3E141AE-7D36-4960-AD49-53607E458F1B}" destId="{0633506E-680C-4FF3-8F5D-A2C52DE8021D}" srcOrd="5" destOrd="0" parTransId="{1FAAD323-05BC-45DC-B375-E3595A473666}" sibTransId="{0A6552E0-E4A1-429E-B9A5-58824CA5A1D6}"/>
    <dgm:cxn modelId="{019C723F-3247-4160-9D83-71F392169E1E}" srcId="{F3E141AE-7D36-4960-AD49-53607E458F1B}" destId="{F473F122-9C93-4AD8-9FB6-A7947D63D8FF}" srcOrd="1" destOrd="0" parTransId="{B4C64BBC-2BFE-43DC-AE1B-A36567C28F61}" sibTransId="{A1436225-9BB2-4F5F-8000-AD051056A4E0}"/>
    <dgm:cxn modelId="{835DDA44-F2FD-4496-BC48-69D138729A78}" srcId="{F3E141AE-7D36-4960-AD49-53607E458F1B}" destId="{443D73CF-5439-410A-B182-6A3CB865E16E}" srcOrd="2" destOrd="0" parTransId="{723E557B-076B-4720-8B1F-E8431263C1B9}" sibTransId="{F22B8EDE-E6C1-4AE1-9656-C938531BC3A6}"/>
    <dgm:cxn modelId="{52FE695E-68C1-2446-BA21-7EBC8FEE8628}" type="presOf" srcId="{0633506E-680C-4FF3-8F5D-A2C52DE8021D}" destId="{93886340-F776-094A-B8C4-02C835EF6B35}" srcOrd="0" destOrd="0" presId="urn:microsoft.com/office/officeart/2008/layout/LinedList"/>
    <dgm:cxn modelId="{134E2461-0426-CC47-A9B5-F91C0148FFD8}" type="presOf" srcId="{F473F122-9C93-4AD8-9FB6-A7947D63D8FF}" destId="{BD90B639-B017-4D46-B2ED-E9D7D2D36F7C}" srcOrd="0" destOrd="0" presId="urn:microsoft.com/office/officeart/2008/layout/LinedList"/>
    <dgm:cxn modelId="{26B88780-41AB-1B4E-AE72-70350CF2FC11}" type="presOf" srcId="{82289CD5-253F-44B7-8456-3F88F42FB024}" destId="{7845869F-5071-254A-ABB3-A68DD1F67410}" srcOrd="0" destOrd="0" presId="urn:microsoft.com/office/officeart/2008/layout/LinedList"/>
    <dgm:cxn modelId="{29F89983-4F69-5240-9BE4-B365414DCFE5}" type="presOf" srcId="{FA98F799-5EC8-4D45-91E0-51E155D05921}" destId="{738F5298-EFFC-A14D-A2FA-E8CE461D035C}" srcOrd="0" destOrd="0" presId="urn:microsoft.com/office/officeart/2008/layout/LinedList"/>
    <dgm:cxn modelId="{907187AA-6BE2-2949-AA1F-C5E79ED867BC}" type="presOf" srcId="{F3E141AE-7D36-4960-AD49-53607E458F1B}" destId="{37849004-3EF1-2D4E-AE9B-E4F44858E95B}" srcOrd="0" destOrd="0" presId="urn:microsoft.com/office/officeart/2008/layout/LinedList"/>
    <dgm:cxn modelId="{0A97EFE4-99E1-4AF6-B709-AC3885C4011B}" srcId="{F3E141AE-7D36-4960-AD49-53607E458F1B}" destId="{FA98F799-5EC8-4D45-91E0-51E155D05921}" srcOrd="0" destOrd="0" parTransId="{44AB1A72-8C94-4F75-95B9-A88698AC2CEA}" sibTransId="{BC7279EE-819B-4165-A6C3-82C0F9AAB133}"/>
    <dgm:cxn modelId="{87E206F7-352A-814F-A8C2-E99E7A268B17}" type="presOf" srcId="{4B3E7023-1738-40D1-AABD-C38498DE31AE}" destId="{E362851C-7FC5-2245-B268-4F8605D58011}" srcOrd="0" destOrd="0" presId="urn:microsoft.com/office/officeart/2008/layout/LinedList"/>
    <dgm:cxn modelId="{77DF92FC-51BD-3041-9FA1-71ACD8C3DF20}" type="presOf" srcId="{443D73CF-5439-410A-B182-6A3CB865E16E}" destId="{A3A2C71D-244C-144E-A5AB-991637999E5E}" srcOrd="0" destOrd="0" presId="urn:microsoft.com/office/officeart/2008/layout/LinedList"/>
    <dgm:cxn modelId="{ADE232AF-0EA8-FB4F-9852-E242CF853083}" type="presParOf" srcId="{37849004-3EF1-2D4E-AE9B-E4F44858E95B}" destId="{F0929FF2-B1E1-3C45-9ADF-CDB258C8937F}" srcOrd="0" destOrd="0" presId="urn:microsoft.com/office/officeart/2008/layout/LinedList"/>
    <dgm:cxn modelId="{7A1F229A-1FD1-C143-AF46-7C14D320C975}" type="presParOf" srcId="{37849004-3EF1-2D4E-AE9B-E4F44858E95B}" destId="{93BF3692-6E82-AC46-BDE8-77F1E4278AA9}" srcOrd="1" destOrd="0" presId="urn:microsoft.com/office/officeart/2008/layout/LinedList"/>
    <dgm:cxn modelId="{308D6AC0-9DA5-B942-80A0-A7C060A3DAA3}" type="presParOf" srcId="{93BF3692-6E82-AC46-BDE8-77F1E4278AA9}" destId="{738F5298-EFFC-A14D-A2FA-E8CE461D035C}" srcOrd="0" destOrd="0" presId="urn:microsoft.com/office/officeart/2008/layout/LinedList"/>
    <dgm:cxn modelId="{DCFCE020-2FDB-A749-B405-6C76B6468EEE}" type="presParOf" srcId="{93BF3692-6E82-AC46-BDE8-77F1E4278AA9}" destId="{5C705033-E401-8E4B-A8AA-6D3B805B1076}" srcOrd="1" destOrd="0" presId="urn:microsoft.com/office/officeart/2008/layout/LinedList"/>
    <dgm:cxn modelId="{EDB5C2F2-BA62-FD4B-BA11-35F8BEC2F491}" type="presParOf" srcId="{37849004-3EF1-2D4E-AE9B-E4F44858E95B}" destId="{3E95AF19-10F2-3547-8167-29044D28E75E}" srcOrd="2" destOrd="0" presId="urn:microsoft.com/office/officeart/2008/layout/LinedList"/>
    <dgm:cxn modelId="{9BA71AE5-2EEA-934A-BB5A-27B9FA3D117F}" type="presParOf" srcId="{37849004-3EF1-2D4E-AE9B-E4F44858E95B}" destId="{611C10FF-1317-B74F-BF00-5BC29B97BC20}" srcOrd="3" destOrd="0" presId="urn:microsoft.com/office/officeart/2008/layout/LinedList"/>
    <dgm:cxn modelId="{21CE7CC9-621F-8B4A-8DED-B77FCB59621B}" type="presParOf" srcId="{611C10FF-1317-B74F-BF00-5BC29B97BC20}" destId="{BD90B639-B017-4D46-B2ED-E9D7D2D36F7C}" srcOrd="0" destOrd="0" presId="urn:microsoft.com/office/officeart/2008/layout/LinedList"/>
    <dgm:cxn modelId="{D6501A0F-D0C6-614A-9520-DE36F788E108}" type="presParOf" srcId="{611C10FF-1317-B74F-BF00-5BC29B97BC20}" destId="{18FB17C2-987C-EF4D-8C4B-EF8DCCB7D7DE}" srcOrd="1" destOrd="0" presId="urn:microsoft.com/office/officeart/2008/layout/LinedList"/>
    <dgm:cxn modelId="{88FF15F0-9D98-FB4F-9A91-848ECE0320BA}" type="presParOf" srcId="{37849004-3EF1-2D4E-AE9B-E4F44858E95B}" destId="{EEBAF747-D963-4C40-98BB-87F75162ABA2}" srcOrd="4" destOrd="0" presId="urn:microsoft.com/office/officeart/2008/layout/LinedList"/>
    <dgm:cxn modelId="{3ECE306B-A02F-0942-B178-4BC825625311}" type="presParOf" srcId="{37849004-3EF1-2D4E-AE9B-E4F44858E95B}" destId="{1DFFE527-D7D1-884B-9844-7387939BCBFC}" srcOrd="5" destOrd="0" presId="urn:microsoft.com/office/officeart/2008/layout/LinedList"/>
    <dgm:cxn modelId="{419D1FE0-D5B8-B246-BCFF-7276BFC0657E}" type="presParOf" srcId="{1DFFE527-D7D1-884B-9844-7387939BCBFC}" destId="{A3A2C71D-244C-144E-A5AB-991637999E5E}" srcOrd="0" destOrd="0" presId="urn:microsoft.com/office/officeart/2008/layout/LinedList"/>
    <dgm:cxn modelId="{9E7CC86C-053C-1748-9C6F-3F65A77CA292}" type="presParOf" srcId="{1DFFE527-D7D1-884B-9844-7387939BCBFC}" destId="{D5E38472-EB78-9849-9E59-6180446D5D02}" srcOrd="1" destOrd="0" presId="urn:microsoft.com/office/officeart/2008/layout/LinedList"/>
    <dgm:cxn modelId="{CA85BFAB-248F-8648-86C5-2FA22AE724D4}" type="presParOf" srcId="{37849004-3EF1-2D4E-AE9B-E4F44858E95B}" destId="{EAE2BE3C-B8C9-6741-BA7A-4C8A7B4169BE}" srcOrd="6" destOrd="0" presId="urn:microsoft.com/office/officeart/2008/layout/LinedList"/>
    <dgm:cxn modelId="{2EB57D4A-9CC5-9C43-A955-610476770C2C}" type="presParOf" srcId="{37849004-3EF1-2D4E-AE9B-E4F44858E95B}" destId="{0D9971FE-B2C3-B742-81B9-DB15E269C720}" srcOrd="7" destOrd="0" presId="urn:microsoft.com/office/officeart/2008/layout/LinedList"/>
    <dgm:cxn modelId="{533E661B-1108-4946-85B3-09AADA3AEF2A}" type="presParOf" srcId="{0D9971FE-B2C3-B742-81B9-DB15E269C720}" destId="{E362851C-7FC5-2245-B268-4F8605D58011}" srcOrd="0" destOrd="0" presId="urn:microsoft.com/office/officeart/2008/layout/LinedList"/>
    <dgm:cxn modelId="{05FF86CF-D2AD-7844-88CF-143D03706B50}" type="presParOf" srcId="{0D9971FE-B2C3-B742-81B9-DB15E269C720}" destId="{4255E3BE-4AB8-6D44-9479-E410878D91B4}" srcOrd="1" destOrd="0" presId="urn:microsoft.com/office/officeart/2008/layout/LinedList"/>
    <dgm:cxn modelId="{86B741AF-A6E2-3F4F-AD28-6C91CAAAE710}" type="presParOf" srcId="{37849004-3EF1-2D4E-AE9B-E4F44858E95B}" destId="{864B6A63-A241-4C41-A2D6-7116185EBE26}" srcOrd="8" destOrd="0" presId="urn:microsoft.com/office/officeart/2008/layout/LinedList"/>
    <dgm:cxn modelId="{408BF834-46D2-3C48-BABD-2236FECCFCEE}" type="presParOf" srcId="{37849004-3EF1-2D4E-AE9B-E4F44858E95B}" destId="{AA6C414F-B3E2-3645-A2FA-854E46ED808D}" srcOrd="9" destOrd="0" presId="urn:microsoft.com/office/officeart/2008/layout/LinedList"/>
    <dgm:cxn modelId="{5D315B42-F97C-EC42-8366-831A3FD08266}" type="presParOf" srcId="{AA6C414F-B3E2-3645-A2FA-854E46ED808D}" destId="{7845869F-5071-254A-ABB3-A68DD1F67410}" srcOrd="0" destOrd="0" presId="urn:microsoft.com/office/officeart/2008/layout/LinedList"/>
    <dgm:cxn modelId="{55FCF825-BBFA-864C-A6A1-BBD404E6AB3D}" type="presParOf" srcId="{AA6C414F-B3E2-3645-A2FA-854E46ED808D}" destId="{7EC4C2F2-28F9-B44A-8311-9008204319F6}" srcOrd="1" destOrd="0" presId="urn:microsoft.com/office/officeart/2008/layout/LinedList"/>
    <dgm:cxn modelId="{2368B596-97E4-1F41-8AE9-5BF71B0A38D5}" type="presParOf" srcId="{37849004-3EF1-2D4E-AE9B-E4F44858E95B}" destId="{D05F8E23-69F9-1F43-A385-63BADE772A4B}" srcOrd="10" destOrd="0" presId="urn:microsoft.com/office/officeart/2008/layout/LinedList"/>
    <dgm:cxn modelId="{166B0839-FFF5-9849-9288-E4AC824DB67D}" type="presParOf" srcId="{37849004-3EF1-2D4E-AE9B-E4F44858E95B}" destId="{7695F488-C4CE-9F43-B89D-A97B07D7A748}" srcOrd="11" destOrd="0" presId="urn:microsoft.com/office/officeart/2008/layout/LinedList"/>
    <dgm:cxn modelId="{0D7C1347-A122-F54E-8C58-5686231ECE64}" type="presParOf" srcId="{7695F488-C4CE-9F43-B89D-A97B07D7A748}" destId="{93886340-F776-094A-B8C4-02C835EF6B35}" srcOrd="0" destOrd="0" presId="urn:microsoft.com/office/officeart/2008/layout/LinedList"/>
    <dgm:cxn modelId="{8A060D2D-2478-744D-980A-711CBFC4E18A}" type="presParOf" srcId="{7695F488-C4CE-9F43-B89D-A97B07D7A748}" destId="{5C1C22EC-4A39-9741-A634-5EFBD0D33E4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2ABA3A-DF38-48E3-BF03-AF69CDFDEA2D}"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BFE0038E-977B-4323-A539-18C0D6B3D3FA}">
      <dgm:prSet/>
      <dgm:spPr/>
      <dgm:t>
        <a:bodyPr/>
        <a:lstStyle/>
        <a:p>
          <a:r>
            <a:rPr lang="en-US" b="1"/>
            <a:t>1. Division of Work</a:t>
          </a:r>
          <a:endParaRPr lang="en-US"/>
        </a:p>
      </dgm:t>
    </dgm:pt>
    <dgm:pt modelId="{2918102A-1969-4388-9B66-4C908D0339D0}" type="parTrans" cxnId="{4038BD7F-6B97-4EB8-A271-4D4AEA9DF7A7}">
      <dgm:prSet/>
      <dgm:spPr/>
      <dgm:t>
        <a:bodyPr/>
        <a:lstStyle/>
        <a:p>
          <a:endParaRPr lang="en-US"/>
        </a:p>
      </dgm:t>
    </dgm:pt>
    <dgm:pt modelId="{8031AD0B-9BC8-4EE4-BA98-9270B138E7FB}" type="sibTrans" cxnId="{4038BD7F-6B97-4EB8-A271-4D4AEA9DF7A7}">
      <dgm:prSet/>
      <dgm:spPr/>
      <dgm:t>
        <a:bodyPr/>
        <a:lstStyle/>
        <a:p>
          <a:endParaRPr lang="en-US"/>
        </a:p>
      </dgm:t>
    </dgm:pt>
    <dgm:pt modelId="{549DC533-A79E-483D-A8F2-B389ADEBC7CB}">
      <dgm:prSet/>
      <dgm:spPr/>
      <dgm:t>
        <a:bodyPr/>
        <a:lstStyle/>
        <a:p>
          <a:r>
            <a:rPr lang="en-US" b="1"/>
            <a:t>2</a:t>
          </a:r>
          <a:r>
            <a:rPr lang="en-US"/>
            <a:t>. </a:t>
          </a:r>
          <a:r>
            <a:rPr lang="en-US" b="1"/>
            <a:t>Authority and Responsibility</a:t>
          </a:r>
          <a:endParaRPr lang="en-US"/>
        </a:p>
      </dgm:t>
    </dgm:pt>
    <dgm:pt modelId="{7B080E87-30C1-49FD-9FDD-6B8DD884FE73}" type="parTrans" cxnId="{5D282AF2-ABA1-4F2E-B25D-140F9C1EE824}">
      <dgm:prSet/>
      <dgm:spPr/>
      <dgm:t>
        <a:bodyPr/>
        <a:lstStyle/>
        <a:p>
          <a:endParaRPr lang="en-US"/>
        </a:p>
      </dgm:t>
    </dgm:pt>
    <dgm:pt modelId="{163378E1-42AC-43F3-9262-1EB6628FABF4}" type="sibTrans" cxnId="{5D282AF2-ABA1-4F2E-B25D-140F9C1EE824}">
      <dgm:prSet/>
      <dgm:spPr/>
      <dgm:t>
        <a:bodyPr/>
        <a:lstStyle/>
        <a:p>
          <a:endParaRPr lang="en-US"/>
        </a:p>
      </dgm:t>
    </dgm:pt>
    <dgm:pt modelId="{B71172A9-CC64-4A62-8D19-15D2D0F0DDDE}">
      <dgm:prSet/>
      <dgm:spPr/>
      <dgm:t>
        <a:bodyPr/>
        <a:lstStyle/>
        <a:p>
          <a:r>
            <a:rPr lang="en-US" b="1"/>
            <a:t>3. Discipline</a:t>
          </a:r>
          <a:endParaRPr lang="en-US"/>
        </a:p>
      </dgm:t>
    </dgm:pt>
    <dgm:pt modelId="{AB438D6A-7048-4BAA-88EC-5AC633991C69}" type="parTrans" cxnId="{0B71A65B-98CE-4FC9-B5C2-0625703FF133}">
      <dgm:prSet/>
      <dgm:spPr/>
      <dgm:t>
        <a:bodyPr/>
        <a:lstStyle/>
        <a:p>
          <a:endParaRPr lang="en-US"/>
        </a:p>
      </dgm:t>
    </dgm:pt>
    <dgm:pt modelId="{372EADC0-AEA0-48AF-A911-4734ED543CA9}" type="sibTrans" cxnId="{0B71A65B-98CE-4FC9-B5C2-0625703FF133}">
      <dgm:prSet/>
      <dgm:spPr/>
      <dgm:t>
        <a:bodyPr/>
        <a:lstStyle/>
        <a:p>
          <a:endParaRPr lang="en-US"/>
        </a:p>
      </dgm:t>
    </dgm:pt>
    <dgm:pt modelId="{BD889FF7-AD49-4FD1-977B-7D3B7AF6D713}">
      <dgm:prSet/>
      <dgm:spPr/>
      <dgm:t>
        <a:bodyPr/>
        <a:lstStyle/>
        <a:p>
          <a:r>
            <a:rPr lang="en-US"/>
            <a:t>4. </a:t>
          </a:r>
          <a:r>
            <a:rPr lang="en-US" b="1"/>
            <a:t>Unity of Command</a:t>
          </a:r>
          <a:endParaRPr lang="en-US"/>
        </a:p>
      </dgm:t>
    </dgm:pt>
    <dgm:pt modelId="{C963481E-B875-4A3A-8E47-A80493ECA4CB}" type="parTrans" cxnId="{BB27FDB0-05D6-4791-B123-BFAA57B3E8BC}">
      <dgm:prSet/>
      <dgm:spPr/>
      <dgm:t>
        <a:bodyPr/>
        <a:lstStyle/>
        <a:p>
          <a:endParaRPr lang="en-US"/>
        </a:p>
      </dgm:t>
    </dgm:pt>
    <dgm:pt modelId="{5F568C4C-6370-4D58-83E4-2E90022F2FE0}" type="sibTrans" cxnId="{BB27FDB0-05D6-4791-B123-BFAA57B3E8BC}">
      <dgm:prSet/>
      <dgm:spPr/>
      <dgm:t>
        <a:bodyPr/>
        <a:lstStyle/>
        <a:p>
          <a:endParaRPr lang="en-US"/>
        </a:p>
      </dgm:t>
    </dgm:pt>
    <dgm:pt modelId="{B2D5CD07-A35D-49C2-A040-D3FBE2B4139C}">
      <dgm:prSet/>
      <dgm:spPr/>
      <dgm:t>
        <a:bodyPr/>
        <a:lstStyle/>
        <a:p>
          <a:r>
            <a:rPr lang="en-US" b="1"/>
            <a:t>5</a:t>
          </a:r>
          <a:r>
            <a:rPr lang="en-US"/>
            <a:t>. </a:t>
          </a:r>
          <a:r>
            <a:rPr lang="en-US" b="1"/>
            <a:t>Unity of Direction</a:t>
          </a:r>
          <a:endParaRPr lang="en-US"/>
        </a:p>
      </dgm:t>
    </dgm:pt>
    <dgm:pt modelId="{484DB5B7-6A03-401F-9895-2CBE188613E4}" type="parTrans" cxnId="{E0186A03-DA81-4EC1-805C-A1896D4512CA}">
      <dgm:prSet/>
      <dgm:spPr/>
      <dgm:t>
        <a:bodyPr/>
        <a:lstStyle/>
        <a:p>
          <a:endParaRPr lang="en-US"/>
        </a:p>
      </dgm:t>
    </dgm:pt>
    <dgm:pt modelId="{93DE2AEE-CFD0-4BE5-B9AD-F3553062723D}" type="sibTrans" cxnId="{E0186A03-DA81-4EC1-805C-A1896D4512CA}">
      <dgm:prSet/>
      <dgm:spPr/>
      <dgm:t>
        <a:bodyPr/>
        <a:lstStyle/>
        <a:p>
          <a:endParaRPr lang="en-US"/>
        </a:p>
      </dgm:t>
    </dgm:pt>
    <dgm:pt modelId="{A2C04F57-F12E-4585-9E1D-FA17C301C4BC}">
      <dgm:prSet/>
      <dgm:spPr/>
      <dgm:t>
        <a:bodyPr/>
        <a:lstStyle/>
        <a:p>
          <a:r>
            <a:rPr lang="en-US" b="1"/>
            <a:t>6. Subordination of Individual Interest</a:t>
          </a:r>
          <a:endParaRPr lang="en-US"/>
        </a:p>
      </dgm:t>
    </dgm:pt>
    <dgm:pt modelId="{162F3654-B388-4842-87C6-D1AC1561ECC3}" type="parTrans" cxnId="{F9117D95-0A3E-4A9B-BC23-FA1AF5A872B3}">
      <dgm:prSet/>
      <dgm:spPr/>
      <dgm:t>
        <a:bodyPr/>
        <a:lstStyle/>
        <a:p>
          <a:endParaRPr lang="en-US"/>
        </a:p>
      </dgm:t>
    </dgm:pt>
    <dgm:pt modelId="{CB9E601A-02C4-4271-825D-80B321BAD2D1}" type="sibTrans" cxnId="{F9117D95-0A3E-4A9B-BC23-FA1AF5A872B3}">
      <dgm:prSet/>
      <dgm:spPr/>
      <dgm:t>
        <a:bodyPr/>
        <a:lstStyle/>
        <a:p>
          <a:endParaRPr lang="en-US"/>
        </a:p>
      </dgm:t>
    </dgm:pt>
    <dgm:pt modelId="{ED98D8B1-DB45-44DA-A25D-254077C0D94D}">
      <dgm:prSet/>
      <dgm:spPr/>
      <dgm:t>
        <a:bodyPr/>
        <a:lstStyle/>
        <a:p>
          <a:r>
            <a:rPr lang="en-US" b="1"/>
            <a:t>7. Remuneration</a:t>
          </a:r>
          <a:endParaRPr lang="en-US"/>
        </a:p>
      </dgm:t>
    </dgm:pt>
    <dgm:pt modelId="{87608F2F-46C0-4E4E-A219-A800B5B9F745}" type="parTrans" cxnId="{EC7CA9A9-6680-491F-9C24-F2BA9CD2CD22}">
      <dgm:prSet/>
      <dgm:spPr/>
      <dgm:t>
        <a:bodyPr/>
        <a:lstStyle/>
        <a:p>
          <a:endParaRPr lang="en-US"/>
        </a:p>
      </dgm:t>
    </dgm:pt>
    <dgm:pt modelId="{6AC556A3-2EED-4A2B-B639-9608DC5CE65F}" type="sibTrans" cxnId="{EC7CA9A9-6680-491F-9C24-F2BA9CD2CD22}">
      <dgm:prSet/>
      <dgm:spPr/>
      <dgm:t>
        <a:bodyPr/>
        <a:lstStyle/>
        <a:p>
          <a:endParaRPr lang="en-US"/>
        </a:p>
      </dgm:t>
    </dgm:pt>
    <dgm:pt modelId="{17D0BA4A-D470-B74E-95BA-1FED2EB59FFC}" type="pres">
      <dgm:prSet presAssocID="{6F2ABA3A-DF38-48E3-BF03-AF69CDFDEA2D}" presName="Name0" presStyleCnt="0">
        <dgm:presLayoutVars>
          <dgm:dir/>
          <dgm:resizeHandles val="exact"/>
        </dgm:presLayoutVars>
      </dgm:prSet>
      <dgm:spPr/>
    </dgm:pt>
    <dgm:pt modelId="{6A3038DF-5DCA-4C43-95BC-6EB6C0DCDFB7}" type="pres">
      <dgm:prSet presAssocID="{BFE0038E-977B-4323-A539-18C0D6B3D3FA}" presName="node" presStyleLbl="node1" presStyleIdx="0" presStyleCnt="7">
        <dgm:presLayoutVars>
          <dgm:bulletEnabled val="1"/>
        </dgm:presLayoutVars>
      </dgm:prSet>
      <dgm:spPr/>
    </dgm:pt>
    <dgm:pt modelId="{E0CB195D-DB60-9948-9CD3-8900850995C5}" type="pres">
      <dgm:prSet presAssocID="{8031AD0B-9BC8-4EE4-BA98-9270B138E7FB}" presName="sibTrans" presStyleLbl="sibTrans1D1" presStyleIdx="0" presStyleCnt="6"/>
      <dgm:spPr/>
    </dgm:pt>
    <dgm:pt modelId="{71849080-6382-3C45-A510-10E1CA520E39}" type="pres">
      <dgm:prSet presAssocID="{8031AD0B-9BC8-4EE4-BA98-9270B138E7FB}" presName="connectorText" presStyleLbl="sibTrans1D1" presStyleIdx="0" presStyleCnt="6"/>
      <dgm:spPr/>
    </dgm:pt>
    <dgm:pt modelId="{CDBDDE06-2A23-1B48-AB9D-2E0E67DBC75A}" type="pres">
      <dgm:prSet presAssocID="{549DC533-A79E-483D-A8F2-B389ADEBC7CB}" presName="node" presStyleLbl="node1" presStyleIdx="1" presStyleCnt="7">
        <dgm:presLayoutVars>
          <dgm:bulletEnabled val="1"/>
        </dgm:presLayoutVars>
      </dgm:prSet>
      <dgm:spPr/>
    </dgm:pt>
    <dgm:pt modelId="{2A6C07A9-56F0-6947-A4A0-9050D4295735}" type="pres">
      <dgm:prSet presAssocID="{163378E1-42AC-43F3-9262-1EB6628FABF4}" presName="sibTrans" presStyleLbl="sibTrans1D1" presStyleIdx="1" presStyleCnt="6"/>
      <dgm:spPr/>
    </dgm:pt>
    <dgm:pt modelId="{6740A566-9032-6641-AD8B-23D4B8F2EC58}" type="pres">
      <dgm:prSet presAssocID="{163378E1-42AC-43F3-9262-1EB6628FABF4}" presName="connectorText" presStyleLbl="sibTrans1D1" presStyleIdx="1" presStyleCnt="6"/>
      <dgm:spPr/>
    </dgm:pt>
    <dgm:pt modelId="{7DB40EDB-2329-5347-B3DF-79929C94F15D}" type="pres">
      <dgm:prSet presAssocID="{B71172A9-CC64-4A62-8D19-15D2D0F0DDDE}" presName="node" presStyleLbl="node1" presStyleIdx="2" presStyleCnt="7">
        <dgm:presLayoutVars>
          <dgm:bulletEnabled val="1"/>
        </dgm:presLayoutVars>
      </dgm:prSet>
      <dgm:spPr/>
    </dgm:pt>
    <dgm:pt modelId="{2DDCE9D4-0540-C24A-AD0E-2E125AE6A88F}" type="pres">
      <dgm:prSet presAssocID="{372EADC0-AEA0-48AF-A911-4734ED543CA9}" presName="sibTrans" presStyleLbl="sibTrans1D1" presStyleIdx="2" presStyleCnt="6"/>
      <dgm:spPr/>
    </dgm:pt>
    <dgm:pt modelId="{BBD116FA-4E44-9546-9567-53CF3DD2DCBC}" type="pres">
      <dgm:prSet presAssocID="{372EADC0-AEA0-48AF-A911-4734ED543CA9}" presName="connectorText" presStyleLbl="sibTrans1D1" presStyleIdx="2" presStyleCnt="6"/>
      <dgm:spPr/>
    </dgm:pt>
    <dgm:pt modelId="{3CC4E897-18BD-6046-875D-3CD4AC81978E}" type="pres">
      <dgm:prSet presAssocID="{BD889FF7-AD49-4FD1-977B-7D3B7AF6D713}" presName="node" presStyleLbl="node1" presStyleIdx="3" presStyleCnt="7">
        <dgm:presLayoutVars>
          <dgm:bulletEnabled val="1"/>
        </dgm:presLayoutVars>
      </dgm:prSet>
      <dgm:spPr/>
    </dgm:pt>
    <dgm:pt modelId="{BDF2DF3F-612F-A14A-9430-247B087B2C79}" type="pres">
      <dgm:prSet presAssocID="{5F568C4C-6370-4D58-83E4-2E90022F2FE0}" presName="sibTrans" presStyleLbl="sibTrans1D1" presStyleIdx="3" presStyleCnt="6"/>
      <dgm:spPr/>
    </dgm:pt>
    <dgm:pt modelId="{0F79FC8C-E4CF-474D-B93D-35E659958FC4}" type="pres">
      <dgm:prSet presAssocID="{5F568C4C-6370-4D58-83E4-2E90022F2FE0}" presName="connectorText" presStyleLbl="sibTrans1D1" presStyleIdx="3" presStyleCnt="6"/>
      <dgm:spPr/>
    </dgm:pt>
    <dgm:pt modelId="{E58B13DA-0486-874B-9A1F-84D747B7F177}" type="pres">
      <dgm:prSet presAssocID="{B2D5CD07-A35D-49C2-A040-D3FBE2B4139C}" presName="node" presStyleLbl="node1" presStyleIdx="4" presStyleCnt="7">
        <dgm:presLayoutVars>
          <dgm:bulletEnabled val="1"/>
        </dgm:presLayoutVars>
      </dgm:prSet>
      <dgm:spPr/>
    </dgm:pt>
    <dgm:pt modelId="{CBAFDFC4-50F2-5A48-BF24-D75CEEDC33C6}" type="pres">
      <dgm:prSet presAssocID="{93DE2AEE-CFD0-4BE5-B9AD-F3553062723D}" presName="sibTrans" presStyleLbl="sibTrans1D1" presStyleIdx="4" presStyleCnt="6"/>
      <dgm:spPr/>
    </dgm:pt>
    <dgm:pt modelId="{65AA30BE-B906-8445-9273-3029978E487E}" type="pres">
      <dgm:prSet presAssocID="{93DE2AEE-CFD0-4BE5-B9AD-F3553062723D}" presName="connectorText" presStyleLbl="sibTrans1D1" presStyleIdx="4" presStyleCnt="6"/>
      <dgm:spPr/>
    </dgm:pt>
    <dgm:pt modelId="{46F04A98-CA75-D740-BB6A-FE3C9E17B318}" type="pres">
      <dgm:prSet presAssocID="{A2C04F57-F12E-4585-9E1D-FA17C301C4BC}" presName="node" presStyleLbl="node1" presStyleIdx="5" presStyleCnt="7">
        <dgm:presLayoutVars>
          <dgm:bulletEnabled val="1"/>
        </dgm:presLayoutVars>
      </dgm:prSet>
      <dgm:spPr/>
    </dgm:pt>
    <dgm:pt modelId="{6ED14F05-A26E-EA48-B2A9-84905A133B91}" type="pres">
      <dgm:prSet presAssocID="{CB9E601A-02C4-4271-825D-80B321BAD2D1}" presName="sibTrans" presStyleLbl="sibTrans1D1" presStyleIdx="5" presStyleCnt="6"/>
      <dgm:spPr/>
    </dgm:pt>
    <dgm:pt modelId="{90B6CFA7-6AE4-714C-9FEC-73150E478E18}" type="pres">
      <dgm:prSet presAssocID="{CB9E601A-02C4-4271-825D-80B321BAD2D1}" presName="connectorText" presStyleLbl="sibTrans1D1" presStyleIdx="5" presStyleCnt="6"/>
      <dgm:spPr/>
    </dgm:pt>
    <dgm:pt modelId="{EA0B4DF3-8AED-0B4D-9CAA-67B001515DD4}" type="pres">
      <dgm:prSet presAssocID="{ED98D8B1-DB45-44DA-A25D-254077C0D94D}" presName="node" presStyleLbl="node1" presStyleIdx="6" presStyleCnt="7">
        <dgm:presLayoutVars>
          <dgm:bulletEnabled val="1"/>
        </dgm:presLayoutVars>
      </dgm:prSet>
      <dgm:spPr/>
    </dgm:pt>
  </dgm:ptLst>
  <dgm:cxnLst>
    <dgm:cxn modelId="{E0186A03-DA81-4EC1-805C-A1896D4512CA}" srcId="{6F2ABA3A-DF38-48E3-BF03-AF69CDFDEA2D}" destId="{B2D5CD07-A35D-49C2-A040-D3FBE2B4139C}" srcOrd="4" destOrd="0" parTransId="{484DB5B7-6A03-401F-9895-2CBE188613E4}" sibTransId="{93DE2AEE-CFD0-4BE5-B9AD-F3553062723D}"/>
    <dgm:cxn modelId="{8DE81F17-679F-D54F-B866-40EC185D3280}" type="presOf" srcId="{163378E1-42AC-43F3-9262-1EB6628FABF4}" destId="{6740A566-9032-6641-AD8B-23D4B8F2EC58}" srcOrd="1" destOrd="0" presId="urn:microsoft.com/office/officeart/2016/7/layout/RepeatingBendingProcessNew"/>
    <dgm:cxn modelId="{8A6E0018-FF43-1C4A-A15D-4AD40B8C2966}" type="presOf" srcId="{BD889FF7-AD49-4FD1-977B-7D3B7AF6D713}" destId="{3CC4E897-18BD-6046-875D-3CD4AC81978E}" srcOrd="0" destOrd="0" presId="urn:microsoft.com/office/officeart/2016/7/layout/RepeatingBendingProcessNew"/>
    <dgm:cxn modelId="{F8018C21-0906-B84E-867C-D082DEBD752B}" type="presOf" srcId="{A2C04F57-F12E-4585-9E1D-FA17C301C4BC}" destId="{46F04A98-CA75-D740-BB6A-FE3C9E17B318}" srcOrd="0" destOrd="0" presId="urn:microsoft.com/office/officeart/2016/7/layout/RepeatingBendingProcessNew"/>
    <dgm:cxn modelId="{A97E842D-9DAF-C047-B6BA-03C98E1CF1E2}" type="presOf" srcId="{372EADC0-AEA0-48AF-A911-4734ED543CA9}" destId="{BBD116FA-4E44-9546-9567-53CF3DD2DCBC}" srcOrd="1" destOrd="0" presId="urn:microsoft.com/office/officeart/2016/7/layout/RepeatingBendingProcessNew"/>
    <dgm:cxn modelId="{3057B32D-FA09-C54F-8B58-BBE4864BABB9}" type="presOf" srcId="{B2D5CD07-A35D-49C2-A040-D3FBE2B4139C}" destId="{E58B13DA-0486-874B-9A1F-84D747B7F177}" srcOrd="0" destOrd="0" presId="urn:microsoft.com/office/officeart/2016/7/layout/RepeatingBendingProcessNew"/>
    <dgm:cxn modelId="{2EB45630-061D-F445-89C8-00FCC33150C9}" type="presOf" srcId="{5F568C4C-6370-4D58-83E4-2E90022F2FE0}" destId="{0F79FC8C-E4CF-474D-B93D-35E659958FC4}" srcOrd="1" destOrd="0" presId="urn:microsoft.com/office/officeart/2016/7/layout/RepeatingBendingProcessNew"/>
    <dgm:cxn modelId="{855FE637-5F1C-7549-A240-0B07982ABA26}" type="presOf" srcId="{CB9E601A-02C4-4271-825D-80B321BAD2D1}" destId="{90B6CFA7-6AE4-714C-9FEC-73150E478E18}" srcOrd="1" destOrd="0" presId="urn:microsoft.com/office/officeart/2016/7/layout/RepeatingBendingProcessNew"/>
    <dgm:cxn modelId="{6E356257-256D-0849-8BA2-1655DE8EFE67}" type="presOf" srcId="{163378E1-42AC-43F3-9262-1EB6628FABF4}" destId="{2A6C07A9-56F0-6947-A4A0-9050D4295735}" srcOrd="0" destOrd="0" presId="urn:microsoft.com/office/officeart/2016/7/layout/RepeatingBendingProcessNew"/>
    <dgm:cxn modelId="{0B71A65B-98CE-4FC9-B5C2-0625703FF133}" srcId="{6F2ABA3A-DF38-48E3-BF03-AF69CDFDEA2D}" destId="{B71172A9-CC64-4A62-8D19-15D2D0F0DDDE}" srcOrd="2" destOrd="0" parTransId="{AB438D6A-7048-4BAA-88EC-5AC633991C69}" sibTransId="{372EADC0-AEA0-48AF-A911-4734ED543CA9}"/>
    <dgm:cxn modelId="{8BD3345D-3185-094B-A6DF-F2AFFF4771BB}" type="presOf" srcId="{549DC533-A79E-483D-A8F2-B389ADEBC7CB}" destId="{CDBDDE06-2A23-1B48-AB9D-2E0E67DBC75A}" srcOrd="0" destOrd="0" presId="urn:microsoft.com/office/officeart/2016/7/layout/RepeatingBendingProcessNew"/>
    <dgm:cxn modelId="{172D5074-18ED-9C4A-9A08-DEA233FB165F}" type="presOf" srcId="{372EADC0-AEA0-48AF-A911-4734ED543CA9}" destId="{2DDCE9D4-0540-C24A-AD0E-2E125AE6A88F}" srcOrd="0" destOrd="0" presId="urn:microsoft.com/office/officeart/2016/7/layout/RepeatingBendingProcessNew"/>
    <dgm:cxn modelId="{4038BD7F-6B97-4EB8-A271-4D4AEA9DF7A7}" srcId="{6F2ABA3A-DF38-48E3-BF03-AF69CDFDEA2D}" destId="{BFE0038E-977B-4323-A539-18C0D6B3D3FA}" srcOrd="0" destOrd="0" parTransId="{2918102A-1969-4388-9B66-4C908D0339D0}" sibTransId="{8031AD0B-9BC8-4EE4-BA98-9270B138E7FB}"/>
    <dgm:cxn modelId="{17BFC589-7AE1-444C-8768-217A7AD228E8}" type="presOf" srcId="{8031AD0B-9BC8-4EE4-BA98-9270B138E7FB}" destId="{71849080-6382-3C45-A510-10E1CA520E39}" srcOrd="1" destOrd="0" presId="urn:microsoft.com/office/officeart/2016/7/layout/RepeatingBendingProcessNew"/>
    <dgm:cxn modelId="{20D3C68B-BAD0-3744-A7C8-102A14F11F8B}" type="presOf" srcId="{93DE2AEE-CFD0-4BE5-B9AD-F3553062723D}" destId="{CBAFDFC4-50F2-5A48-BF24-D75CEEDC33C6}" srcOrd="0" destOrd="0" presId="urn:microsoft.com/office/officeart/2016/7/layout/RepeatingBendingProcessNew"/>
    <dgm:cxn modelId="{5BC9BC94-B685-9940-8971-D11A54BB02C6}" type="presOf" srcId="{5F568C4C-6370-4D58-83E4-2E90022F2FE0}" destId="{BDF2DF3F-612F-A14A-9430-247B087B2C79}" srcOrd="0" destOrd="0" presId="urn:microsoft.com/office/officeart/2016/7/layout/RepeatingBendingProcessNew"/>
    <dgm:cxn modelId="{F9117D95-0A3E-4A9B-BC23-FA1AF5A872B3}" srcId="{6F2ABA3A-DF38-48E3-BF03-AF69CDFDEA2D}" destId="{A2C04F57-F12E-4585-9E1D-FA17C301C4BC}" srcOrd="5" destOrd="0" parTransId="{162F3654-B388-4842-87C6-D1AC1561ECC3}" sibTransId="{CB9E601A-02C4-4271-825D-80B321BAD2D1}"/>
    <dgm:cxn modelId="{72FB09A0-FC7C-1A40-8F4E-16932F3CDC4C}" type="presOf" srcId="{B71172A9-CC64-4A62-8D19-15D2D0F0DDDE}" destId="{7DB40EDB-2329-5347-B3DF-79929C94F15D}" srcOrd="0" destOrd="0" presId="urn:microsoft.com/office/officeart/2016/7/layout/RepeatingBendingProcessNew"/>
    <dgm:cxn modelId="{C7782CA5-1F08-7645-9C78-F20A6E1A3580}" type="presOf" srcId="{ED98D8B1-DB45-44DA-A25D-254077C0D94D}" destId="{EA0B4DF3-8AED-0B4D-9CAA-67B001515DD4}" srcOrd="0" destOrd="0" presId="urn:microsoft.com/office/officeart/2016/7/layout/RepeatingBendingProcessNew"/>
    <dgm:cxn modelId="{EC7CA9A9-6680-491F-9C24-F2BA9CD2CD22}" srcId="{6F2ABA3A-DF38-48E3-BF03-AF69CDFDEA2D}" destId="{ED98D8B1-DB45-44DA-A25D-254077C0D94D}" srcOrd="6" destOrd="0" parTransId="{87608F2F-46C0-4E4E-A219-A800B5B9F745}" sibTransId="{6AC556A3-2EED-4A2B-B639-9608DC5CE65F}"/>
    <dgm:cxn modelId="{BB27FDB0-05D6-4791-B123-BFAA57B3E8BC}" srcId="{6F2ABA3A-DF38-48E3-BF03-AF69CDFDEA2D}" destId="{BD889FF7-AD49-4FD1-977B-7D3B7AF6D713}" srcOrd="3" destOrd="0" parTransId="{C963481E-B875-4A3A-8E47-A80493ECA4CB}" sibTransId="{5F568C4C-6370-4D58-83E4-2E90022F2FE0}"/>
    <dgm:cxn modelId="{7B4765B6-4DA0-3C4F-A01F-E9969B869528}" type="presOf" srcId="{CB9E601A-02C4-4271-825D-80B321BAD2D1}" destId="{6ED14F05-A26E-EA48-B2A9-84905A133B91}" srcOrd="0" destOrd="0" presId="urn:microsoft.com/office/officeart/2016/7/layout/RepeatingBendingProcessNew"/>
    <dgm:cxn modelId="{0B5373CC-5D1B-2B49-8FC4-3AA986E9A406}" type="presOf" srcId="{6F2ABA3A-DF38-48E3-BF03-AF69CDFDEA2D}" destId="{17D0BA4A-D470-B74E-95BA-1FED2EB59FFC}" srcOrd="0" destOrd="0" presId="urn:microsoft.com/office/officeart/2016/7/layout/RepeatingBendingProcessNew"/>
    <dgm:cxn modelId="{688C8AD2-B294-E44B-80CB-CA7B001EAA8A}" type="presOf" srcId="{8031AD0B-9BC8-4EE4-BA98-9270B138E7FB}" destId="{E0CB195D-DB60-9948-9CD3-8900850995C5}" srcOrd="0" destOrd="0" presId="urn:microsoft.com/office/officeart/2016/7/layout/RepeatingBendingProcessNew"/>
    <dgm:cxn modelId="{83A516DC-3776-DD47-9E9D-EEB1A7D93799}" type="presOf" srcId="{BFE0038E-977B-4323-A539-18C0D6B3D3FA}" destId="{6A3038DF-5DCA-4C43-95BC-6EB6C0DCDFB7}" srcOrd="0" destOrd="0" presId="urn:microsoft.com/office/officeart/2016/7/layout/RepeatingBendingProcessNew"/>
    <dgm:cxn modelId="{DA9541E7-0374-E948-BA8B-56546C04900D}" type="presOf" srcId="{93DE2AEE-CFD0-4BE5-B9AD-F3553062723D}" destId="{65AA30BE-B906-8445-9273-3029978E487E}" srcOrd="1" destOrd="0" presId="urn:microsoft.com/office/officeart/2016/7/layout/RepeatingBendingProcessNew"/>
    <dgm:cxn modelId="{5D282AF2-ABA1-4F2E-B25D-140F9C1EE824}" srcId="{6F2ABA3A-DF38-48E3-BF03-AF69CDFDEA2D}" destId="{549DC533-A79E-483D-A8F2-B389ADEBC7CB}" srcOrd="1" destOrd="0" parTransId="{7B080E87-30C1-49FD-9FDD-6B8DD884FE73}" sibTransId="{163378E1-42AC-43F3-9262-1EB6628FABF4}"/>
    <dgm:cxn modelId="{7345608A-B1BF-6F44-83D6-8E9489298074}" type="presParOf" srcId="{17D0BA4A-D470-B74E-95BA-1FED2EB59FFC}" destId="{6A3038DF-5DCA-4C43-95BC-6EB6C0DCDFB7}" srcOrd="0" destOrd="0" presId="urn:microsoft.com/office/officeart/2016/7/layout/RepeatingBendingProcessNew"/>
    <dgm:cxn modelId="{0C909173-3C3C-AD4F-B4B3-2CB5513E74AD}" type="presParOf" srcId="{17D0BA4A-D470-B74E-95BA-1FED2EB59FFC}" destId="{E0CB195D-DB60-9948-9CD3-8900850995C5}" srcOrd="1" destOrd="0" presId="urn:microsoft.com/office/officeart/2016/7/layout/RepeatingBendingProcessNew"/>
    <dgm:cxn modelId="{42DE8B82-5EAF-CF49-A552-DC4DBE1CA6FF}" type="presParOf" srcId="{E0CB195D-DB60-9948-9CD3-8900850995C5}" destId="{71849080-6382-3C45-A510-10E1CA520E39}" srcOrd="0" destOrd="0" presId="urn:microsoft.com/office/officeart/2016/7/layout/RepeatingBendingProcessNew"/>
    <dgm:cxn modelId="{03578E2D-FFA6-DE48-939A-C8FD5AB540E6}" type="presParOf" srcId="{17D0BA4A-D470-B74E-95BA-1FED2EB59FFC}" destId="{CDBDDE06-2A23-1B48-AB9D-2E0E67DBC75A}" srcOrd="2" destOrd="0" presId="urn:microsoft.com/office/officeart/2016/7/layout/RepeatingBendingProcessNew"/>
    <dgm:cxn modelId="{2551B051-83C3-8E45-BD9C-FE9EA8B115ED}" type="presParOf" srcId="{17D0BA4A-D470-B74E-95BA-1FED2EB59FFC}" destId="{2A6C07A9-56F0-6947-A4A0-9050D4295735}" srcOrd="3" destOrd="0" presId="urn:microsoft.com/office/officeart/2016/7/layout/RepeatingBendingProcessNew"/>
    <dgm:cxn modelId="{77B239C0-22E8-9847-AFAA-E6CCB5E8E410}" type="presParOf" srcId="{2A6C07A9-56F0-6947-A4A0-9050D4295735}" destId="{6740A566-9032-6641-AD8B-23D4B8F2EC58}" srcOrd="0" destOrd="0" presId="urn:microsoft.com/office/officeart/2016/7/layout/RepeatingBendingProcessNew"/>
    <dgm:cxn modelId="{9B07618E-6922-3445-99D8-D7D4F6040A71}" type="presParOf" srcId="{17D0BA4A-D470-B74E-95BA-1FED2EB59FFC}" destId="{7DB40EDB-2329-5347-B3DF-79929C94F15D}" srcOrd="4" destOrd="0" presId="urn:microsoft.com/office/officeart/2016/7/layout/RepeatingBendingProcessNew"/>
    <dgm:cxn modelId="{A0018953-CC0A-9640-BA39-78AE37986A22}" type="presParOf" srcId="{17D0BA4A-D470-B74E-95BA-1FED2EB59FFC}" destId="{2DDCE9D4-0540-C24A-AD0E-2E125AE6A88F}" srcOrd="5" destOrd="0" presId="urn:microsoft.com/office/officeart/2016/7/layout/RepeatingBendingProcessNew"/>
    <dgm:cxn modelId="{A765BD97-A759-824D-A418-0D64C22A65FC}" type="presParOf" srcId="{2DDCE9D4-0540-C24A-AD0E-2E125AE6A88F}" destId="{BBD116FA-4E44-9546-9567-53CF3DD2DCBC}" srcOrd="0" destOrd="0" presId="urn:microsoft.com/office/officeart/2016/7/layout/RepeatingBendingProcessNew"/>
    <dgm:cxn modelId="{11DF3E0A-17AB-0D44-83C4-6D111F84492C}" type="presParOf" srcId="{17D0BA4A-D470-B74E-95BA-1FED2EB59FFC}" destId="{3CC4E897-18BD-6046-875D-3CD4AC81978E}" srcOrd="6" destOrd="0" presId="urn:microsoft.com/office/officeart/2016/7/layout/RepeatingBendingProcessNew"/>
    <dgm:cxn modelId="{BB95CBAC-4C2C-8249-A4CD-79E5F3A3773B}" type="presParOf" srcId="{17D0BA4A-D470-B74E-95BA-1FED2EB59FFC}" destId="{BDF2DF3F-612F-A14A-9430-247B087B2C79}" srcOrd="7" destOrd="0" presId="urn:microsoft.com/office/officeart/2016/7/layout/RepeatingBendingProcessNew"/>
    <dgm:cxn modelId="{C3C9B6FB-07DA-C744-BBB9-F00AFDB4A65B}" type="presParOf" srcId="{BDF2DF3F-612F-A14A-9430-247B087B2C79}" destId="{0F79FC8C-E4CF-474D-B93D-35E659958FC4}" srcOrd="0" destOrd="0" presId="urn:microsoft.com/office/officeart/2016/7/layout/RepeatingBendingProcessNew"/>
    <dgm:cxn modelId="{2B6989E3-EF05-F14D-A8AA-484E912A5EEB}" type="presParOf" srcId="{17D0BA4A-D470-B74E-95BA-1FED2EB59FFC}" destId="{E58B13DA-0486-874B-9A1F-84D747B7F177}" srcOrd="8" destOrd="0" presId="urn:microsoft.com/office/officeart/2016/7/layout/RepeatingBendingProcessNew"/>
    <dgm:cxn modelId="{5069E5A3-83F0-3E4A-9787-62FC7FF0D09D}" type="presParOf" srcId="{17D0BA4A-D470-B74E-95BA-1FED2EB59FFC}" destId="{CBAFDFC4-50F2-5A48-BF24-D75CEEDC33C6}" srcOrd="9" destOrd="0" presId="urn:microsoft.com/office/officeart/2016/7/layout/RepeatingBendingProcessNew"/>
    <dgm:cxn modelId="{C8407E27-0A27-754C-B0D6-5AD2A93A67C1}" type="presParOf" srcId="{CBAFDFC4-50F2-5A48-BF24-D75CEEDC33C6}" destId="{65AA30BE-B906-8445-9273-3029978E487E}" srcOrd="0" destOrd="0" presId="urn:microsoft.com/office/officeart/2016/7/layout/RepeatingBendingProcessNew"/>
    <dgm:cxn modelId="{C4D0407F-44CD-CC45-8265-5A917F854D07}" type="presParOf" srcId="{17D0BA4A-D470-B74E-95BA-1FED2EB59FFC}" destId="{46F04A98-CA75-D740-BB6A-FE3C9E17B318}" srcOrd="10" destOrd="0" presId="urn:microsoft.com/office/officeart/2016/7/layout/RepeatingBendingProcessNew"/>
    <dgm:cxn modelId="{2638B81D-0223-EA44-8DC8-EB19C9C779E9}" type="presParOf" srcId="{17D0BA4A-D470-B74E-95BA-1FED2EB59FFC}" destId="{6ED14F05-A26E-EA48-B2A9-84905A133B91}" srcOrd="11" destOrd="0" presId="urn:microsoft.com/office/officeart/2016/7/layout/RepeatingBendingProcessNew"/>
    <dgm:cxn modelId="{0E4CD8CC-137D-D845-9400-02F3127D15F9}" type="presParOf" srcId="{6ED14F05-A26E-EA48-B2A9-84905A133B91}" destId="{90B6CFA7-6AE4-714C-9FEC-73150E478E18}" srcOrd="0" destOrd="0" presId="urn:microsoft.com/office/officeart/2016/7/layout/RepeatingBendingProcessNew"/>
    <dgm:cxn modelId="{DB82233A-7ACC-B947-A537-C94FFCFD9859}" type="presParOf" srcId="{17D0BA4A-D470-B74E-95BA-1FED2EB59FFC}" destId="{EA0B4DF3-8AED-0B4D-9CAA-67B001515DD4}" srcOrd="12"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0C2D27-45D4-48B6-952F-86EC1E5C7B66}"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493841EA-E3E5-4161-92CF-43128C48A0DE}">
      <dgm:prSet/>
      <dgm:spPr/>
      <dgm:t>
        <a:bodyPr/>
        <a:lstStyle/>
        <a:p>
          <a:r>
            <a:rPr lang="en-US" b="1"/>
            <a:t>8. The Degree of Centralization</a:t>
          </a:r>
          <a:endParaRPr lang="en-US"/>
        </a:p>
      </dgm:t>
    </dgm:pt>
    <dgm:pt modelId="{E34FC3D3-A517-4F49-A423-E4E7345B6C4C}" type="parTrans" cxnId="{25C7A693-7F59-4E82-BA76-24125A562204}">
      <dgm:prSet/>
      <dgm:spPr/>
      <dgm:t>
        <a:bodyPr/>
        <a:lstStyle/>
        <a:p>
          <a:endParaRPr lang="en-US"/>
        </a:p>
      </dgm:t>
    </dgm:pt>
    <dgm:pt modelId="{780725FF-1077-4344-A7BB-A40FD37333E1}" type="sibTrans" cxnId="{25C7A693-7F59-4E82-BA76-24125A562204}">
      <dgm:prSet/>
      <dgm:spPr/>
      <dgm:t>
        <a:bodyPr/>
        <a:lstStyle/>
        <a:p>
          <a:endParaRPr lang="en-US"/>
        </a:p>
      </dgm:t>
    </dgm:pt>
    <dgm:pt modelId="{223F0A67-3757-4307-949A-8F0E7C7C3A8D}">
      <dgm:prSet/>
      <dgm:spPr/>
      <dgm:t>
        <a:bodyPr/>
        <a:lstStyle/>
        <a:p>
          <a:r>
            <a:rPr lang="en-US" b="1"/>
            <a:t>9. Scalar Chain</a:t>
          </a:r>
          <a:endParaRPr lang="en-US"/>
        </a:p>
      </dgm:t>
    </dgm:pt>
    <dgm:pt modelId="{A383C28C-C6AE-4217-8272-0B29D9C84F2B}" type="parTrans" cxnId="{E0047F42-8D97-407B-94EA-6905C361FA91}">
      <dgm:prSet/>
      <dgm:spPr/>
      <dgm:t>
        <a:bodyPr/>
        <a:lstStyle/>
        <a:p>
          <a:endParaRPr lang="en-US"/>
        </a:p>
      </dgm:t>
    </dgm:pt>
    <dgm:pt modelId="{486CA4D9-182C-4D2F-A31B-A97EFDC52FCD}" type="sibTrans" cxnId="{E0047F42-8D97-407B-94EA-6905C361FA91}">
      <dgm:prSet/>
      <dgm:spPr/>
      <dgm:t>
        <a:bodyPr/>
        <a:lstStyle/>
        <a:p>
          <a:endParaRPr lang="en-US"/>
        </a:p>
      </dgm:t>
    </dgm:pt>
    <dgm:pt modelId="{4539AD0B-836F-4B54-8367-4314E601F930}">
      <dgm:prSet/>
      <dgm:spPr/>
      <dgm:t>
        <a:bodyPr/>
        <a:lstStyle/>
        <a:p>
          <a:r>
            <a:rPr lang="en-US" b="1"/>
            <a:t>10. Order</a:t>
          </a:r>
          <a:endParaRPr lang="en-US"/>
        </a:p>
      </dgm:t>
    </dgm:pt>
    <dgm:pt modelId="{EE48AB1E-F549-4BDD-B546-7D2CF893F846}" type="parTrans" cxnId="{D1E256DB-A06E-484D-8CC2-63A439D7C917}">
      <dgm:prSet/>
      <dgm:spPr/>
      <dgm:t>
        <a:bodyPr/>
        <a:lstStyle/>
        <a:p>
          <a:endParaRPr lang="en-US"/>
        </a:p>
      </dgm:t>
    </dgm:pt>
    <dgm:pt modelId="{09B62DDF-22E6-4358-9023-5F42016A2808}" type="sibTrans" cxnId="{D1E256DB-A06E-484D-8CC2-63A439D7C917}">
      <dgm:prSet/>
      <dgm:spPr/>
      <dgm:t>
        <a:bodyPr/>
        <a:lstStyle/>
        <a:p>
          <a:endParaRPr lang="en-US"/>
        </a:p>
      </dgm:t>
    </dgm:pt>
    <dgm:pt modelId="{6DC796BE-6B7B-4B8A-8C0D-4B939BE1E261}">
      <dgm:prSet/>
      <dgm:spPr/>
      <dgm:t>
        <a:bodyPr/>
        <a:lstStyle/>
        <a:p>
          <a:r>
            <a:rPr lang="en-US" b="1"/>
            <a:t>11. Equity</a:t>
          </a:r>
          <a:endParaRPr lang="en-US"/>
        </a:p>
      </dgm:t>
    </dgm:pt>
    <dgm:pt modelId="{1E2FC9B8-32A3-4CE4-A289-DDE04E0DEC88}" type="parTrans" cxnId="{8335F379-FFF4-4A9B-9A41-6B1DC43CAD05}">
      <dgm:prSet/>
      <dgm:spPr/>
      <dgm:t>
        <a:bodyPr/>
        <a:lstStyle/>
        <a:p>
          <a:endParaRPr lang="en-US"/>
        </a:p>
      </dgm:t>
    </dgm:pt>
    <dgm:pt modelId="{279F200F-1480-432E-8FF0-A0D0E6853122}" type="sibTrans" cxnId="{8335F379-FFF4-4A9B-9A41-6B1DC43CAD05}">
      <dgm:prSet/>
      <dgm:spPr/>
      <dgm:t>
        <a:bodyPr/>
        <a:lstStyle/>
        <a:p>
          <a:endParaRPr lang="en-US"/>
        </a:p>
      </dgm:t>
    </dgm:pt>
    <dgm:pt modelId="{A87D1E7A-3710-4960-AD67-034CC2FA9FCA}">
      <dgm:prSet/>
      <dgm:spPr/>
      <dgm:t>
        <a:bodyPr/>
        <a:lstStyle/>
        <a:p>
          <a:r>
            <a:rPr lang="en-US" b="1"/>
            <a:t>12. Stability of Tenure of Personnel</a:t>
          </a:r>
          <a:endParaRPr lang="en-US"/>
        </a:p>
      </dgm:t>
    </dgm:pt>
    <dgm:pt modelId="{D25ED7E3-D494-44E3-957E-EDFA8D015C69}" type="parTrans" cxnId="{1F4A363F-DFB4-400D-BDF3-933E3B3C2D41}">
      <dgm:prSet/>
      <dgm:spPr/>
      <dgm:t>
        <a:bodyPr/>
        <a:lstStyle/>
        <a:p>
          <a:endParaRPr lang="en-US"/>
        </a:p>
      </dgm:t>
    </dgm:pt>
    <dgm:pt modelId="{ABCE54CD-746C-425B-81B6-79798D567014}" type="sibTrans" cxnId="{1F4A363F-DFB4-400D-BDF3-933E3B3C2D41}">
      <dgm:prSet/>
      <dgm:spPr/>
      <dgm:t>
        <a:bodyPr/>
        <a:lstStyle/>
        <a:p>
          <a:endParaRPr lang="en-US"/>
        </a:p>
      </dgm:t>
    </dgm:pt>
    <dgm:pt modelId="{6AAC8DB5-12E1-48E4-A533-05E25C19F144}">
      <dgm:prSet/>
      <dgm:spPr/>
      <dgm:t>
        <a:bodyPr/>
        <a:lstStyle/>
        <a:p>
          <a:r>
            <a:rPr lang="en-US" b="1"/>
            <a:t>13. Initiative</a:t>
          </a:r>
          <a:endParaRPr lang="en-US"/>
        </a:p>
      </dgm:t>
    </dgm:pt>
    <dgm:pt modelId="{F38751A6-DF5A-4DDE-BC12-4785F193EA9D}" type="parTrans" cxnId="{E05A2871-BFA8-4109-90E5-BA7253397F0A}">
      <dgm:prSet/>
      <dgm:spPr/>
      <dgm:t>
        <a:bodyPr/>
        <a:lstStyle/>
        <a:p>
          <a:endParaRPr lang="en-US"/>
        </a:p>
      </dgm:t>
    </dgm:pt>
    <dgm:pt modelId="{D9FB02C3-5029-42E4-9AD2-B4BB638D9F9F}" type="sibTrans" cxnId="{E05A2871-BFA8-4109-90E5-BA7253397F0A}">
      <dgm:prSet/>
      <dgm:spPr/>
      <dgm:t>
        <a:bodyPr/>
        <a:lstStyle/>
        <a:p>
          <a:endParaRPr lang="en-US"/>
        </a:p>
      </dgm:t>
    </dgm:pt>
    <dgm:pt modelId="{EBD9F193-D104-4345-B2B0-4CE4730F4561}">
      <dgm:prSet/>
      <dgm:spPr/>
      <dgm:t>
        <a:bodyPr/>
        <a:lstStyle/>
        <a:p>
          <a:r>
            <a:rPr lang="en-US" b="1"/>
            <a:t>14. Esprit de Corps</a:t>
          </a:r>
          <a:endParaRPr lang="en-US"/>
        </a:p>
      </dgm:t>
    </dgm:pt>
    <dgm:pt modelId="{4B530117-6F5F-4006-8DAD-2C3E4336DA4F}" type="parTrans" cxnId="{01941FA5-5E39-4B94-A143-839A54F7492B}">
      <dgm:prSet/>
      <dgm:spPr/>
      <dgm:t>
        <a:bodyPr/>
        <a:lstStyle/>
        <a:p>
          <a:endParaRPr lang="en-US"/>
        </a:p>
      </dgm:t>
    </dgm:pt>
    <dgm:pt modelId="{6F0A2B4C-F69F-41D9-B978-873B73DF65D1}" type="sibTrans" cxnId="{01941FA5-5E39-4B94-A143-839A54F7492B}">
      <dgm:prSet/>
      <dgm:spPr/>
      <dgm:t>
        <a:bodyPr/>
        <a:lstStyle/>
        <a:p>
          <a:endParaRPr lang="en-US"/>
        </a:p>
      </dgm:t>
    </dgm:pt>
    <dgm:pt modelId="{2EEF7CFF-40E9-1740-9C51-DFCF768E017F}" type="pres">
      <dgm:prSet presAssocID="{E00C2D27-45D4-48B6-952F-86EC1E5C7B66}" presName="diagram" presStyleCnt="0">
        <dgm:presLayoutVars>
          <dgm:dir/>
          <dgm:resizeHandles val="exact"/>
        </dgm:presLayoutVars>
      </dgm:prSet>
      <dgm:spPr/>
    </dgm:pt>
    <dgm:pt modelId="{A1F81CFA-03D1-B247-953E-1E229393AC0E}" type="pres">
      <dgm:prSet presAssocID="{493841EA-E3E5-4161-92CF-43128C48A0DE}" presName="node" presStyleLbl="node1" presStyleIdx="0" presStyleCnt="7">
        <dgm:presLayoutVars>
          <dgm:bulletEnabled val="1"/>
        </dgm:presLayoutVars>
      </dgm:prSet>
      <dgm:spPr/>
    </dgm:pt>
    <dgm:pt modelId="{95A9AF37-20D5-B143-8619-31B5E07EBBB2}" type="pres">
      <dgm:prSet presAssocID="{780725FF-1077-4344-A7BB-A40FD37333E1}" presName="sibTrans" presStyleCnt="0"/>
      <dgm:spPr/>
    </dgm:pt>
    <dgm:pt modelId="{38F0868E-49C5-6346-91A1-6FD650A366BB}" type="pres">
      <dgm:prSet presAssocID="{223F0A67-3757-4307-949A-8F0E7C7C3A8D}" presName="node" presStyleLbl="node1" presStyleIdx="1" presStyleCnt="7">
        <dgm:presLayoutVars>
          <dgm:bulletEnabled val="1"/>
        </dgm:presLayoutVars>
      </dgm:prSet>
      <dgm:spPr/>
    </dgm:pt>
    <dgm:pt modelId="{4B9E4237-1F30-4A4E-89B0-E28D0AEE4B1F}" type="pres">
      <dgm:prSet presAssocID="{486CA4D9-182C-4D2F-A31B-A97EFDC52FCD}" presName="sibTrans" presStyleCnt="0"/>
      <dgm:spPr/>
    </dgm:pt>
    <dgm:pt modelId="{D5E61739-C1A7-8C42-9D9F-75C72BB8E748}" type="pres">
      <dgm:prSet presAssocID="{4539AD0B-836F-4B54-8367-4314E601F930}" presName="node" presStyleLbl="node1" presStyleIdx="2" presStyleCnt="7">
        <dgm:presLayoutVars>
          <dgm:bulletEnabled val="1"/>
        </dgm:presLayoutVars>
      </dgm:prSet>
      <dgm:spPr/>
    </dgm:pt>
    <dgm:pt modelId="{3A295CBD-E678-7144-BDDF-3DA26E62087C}" type="pres">
      <dgm:prSet presAssocID="{09B62DDF-22E6-4358-9023-5F42016A2808}" presName="sibTrans" presStyleCnt="0"/>
      <dgm:spPr/>
    </dgm:pt>
    <dgm:pt modelId="{CBF677DF-2E56-EE42-83E6-7D048E45E3E3}" type="pres">
      <dgm:prSet presAssocID="{6DC796BE-6B7B-4B8A-8C0D-4B939BE1E261}" presName="node" presStyleLbl="node1" presStyleIdx="3" presStyleCnt="7">
        <dgm:presLayoutVars>
          <dgm:bulletEnabled val="1"/>
        </dgm:presLayoutVars>
      </dgm:prSet>
      <dgm:spPr/>
    </dgm:pt>
    <dgm:pt modelId="{C5BFD181-569E-3C4C-BD42-25BE99F94FEF}" type="pres">
      <dgm:prSet presAssocID="{279F200F-1480-432E-8FF0-A0D0E6853122}" presName="sibTrans" presStyleCnt="0"/>
      <dgm:spPr/>
    </dgm:pt>
    <dgm:pt modelId="{74E82AD3-E106-1749-ADAE-9B4A3CA3F1EB}" type="pres">
      <dgm:prSet presAssocID="{A87D1E7A-3710-4960-AD67-034CC2FA9FCA}" presName="node" presStyleLbl="node1" presStyleIdx="4" presStyleCnt="7">
        <dgm:presLayoutVars>
          <dgm:bulletEnabled val="1"/>
        </dgm:presLayoutVars>
      </dgm:prSet>
      <dgm:spPr/>
    </dgm:pt>
    <dgm:pt modelId="{8245DB8E-FAFD-3B42-A496-DA982524DE77}" type="pres">
      <dgm:prSet presAssocID="{ABCE54CD-746C-425B-81B6-79798D567014}" presName="sibTrans" presStyleCnt="0"/>
      <dgm:spPr/>
    </dgm:pt>
    <dgm:pt modelId="{1B8AE4B1-4F30-2347-9FE2-AC9A3C444F69}" type="pres">
      <dgm:prSet presAssocID="{6AAC8DB5-12E1-48E4-A533-05E25C19F144}" presName="node" presStyleLbl="node1" presStyleIdx="5" presStyleCnt="7">
        <dgm:presLayoutVars>
          <dgm:bulletEnabled val="1"/>
        </dgm:presLayoutVars>
      </dgm:prSet>
      <dgm:spPr/>
    </dgm:pt>
    <dgm:pt modelId="{4581D1C5-8A1C-354D-BE76-6A75A3AABE93}" type="pres">
      <dgm:prSet presAssocID="{D9FB02C3-5029-42E4-9AD2-B4BB638D9F9F}" presName="sibTrans" presStyleCnt="0"/>
      <dgm:spPr/>
    </dgm:pt>
    <dgm:pt modelId="{0E7DB4FC-5F32-CE48-BA85-ED0310224A66}" type="pres">
      <dgm:prSet presAssocID="{EBD9F193-D104-4345-B2B0-4CE4730F4561}" presName="node" presStyleLbl="node1" presStyleIdx="6" presStyleCnt="7">
        <dgm:presLayoutVars>
          <dgm:bulletEnabled val="1"/>
        </dgm:presLayoutVars>
      </dgm:prSet>
      <dgm:spPr/>
    </dgm:pt>
  </dgm:ptLst>
  <dgm:cxnLst>
    <dgm:cxn modelId="{BB659B03-E4B9-A541-94CA-CBE61BE89A86}" type="presOf" srcId="{4539AD0B-836F-4B54-8367-4314E601F930}" destId="{D5E61739-C1A7-8C42-9D9F-75C72BB8E748}" srcOrd="0" destOrd="0" presId="urn:microsoft.com/office/officeart/2005/8/layout/default"/>
    <dgm:cxn modelId="{2F8D2D1E-7FEA-5E49-9CD7-C617A5E3628F}" type="presOf" srcId="{6DC796BE-6B7B-4B8A-8C0D-4B939BE1E261}" destId="{CBF677DF-2E56-EE42-83E6-7D048E45E3E3}" srcOrd="0" destOrd="0" presId="urn:microsoft.com/office/officeart/2005/8/layout/default"/>
    <dgm:cxn modelId="{1F4A363F-DFB4-400D-BDF3-933E3B3C2D41}" srcId="{E00C2D27-45D4-48B6-952F-86EC1E5C7B66}" destId="{A87D1E7A-3710-4960-AD67-034CC2FA9FCA}" srcOrd="4" destOrd="0" parTransId="{D25ED7E3-D494-44E3-957E-EDFA8D015C69}" sibTransId="{ABCE54CD-746C-425B-81B6-79798D567014}"/>
    <dgm:cxn modelId="{E0047F42-8D97-407B-94EA-6905C361FA91}" srcId="{E00C2D27-45D4-48B6-952F-86EC1E5C7B66}" destId="{223F0A67-3757-4307-949A-8F0E7C7C3A8D}" srcOrd="1" destOrd="0" parTransId="{A383C28C-C6AE-4217-8272-0B29D9C84F2B}" sibTransId="{486CA4D9-182C-4D2F-A31B-A97EFDC52FCD}"/>
    <dgm:cxn modelId="{1A66425C-D68C-C84E-9C5A-224910F6EF07}" type="presOf" srcId="{A87D1E7A-3710-4960-AD67-034CC2FA9FCA}" destId="{74E82AD3-E106-1749-ADAE-9B4A3CA3F1EB}" srcOrd="0" destOrd="0" presId="urn:microsoft.com/office/officeart/2005/8/layout/default"/>
    <dgm:cxn modelId="{75826469-911E-5A4F-AA07-73B793D56A2B}" type="presOf" srcId="{223F0A67-3757-4307-949A-8F0E7C7C3A8D}" destId="{38F0868E-49C5-6346-91A1-6FD650A366BB}" srcOrd="0" destOrd="0" presId="urn:microsoft.com/office/officeart/2005/8/layout/default"/>
    <dgm:cxn modelId="{E05A2871-BFA8-4109-90E5-BA7253397F0A}" srcId="{E00C2D27-45D4-48B6-952F-86EC1E5C7B66}" destId="{6AAC8DB5-12E1-48E4-A533-05E25C19F144}" srcOrd="5" destOrd="0" parTransId="{F38751A6-DF5A-4DDE-BC12-4785F193EA9D}" sibTransId="{D9FB02C3-5029-42E4-9AD2-B4BB638D9F9F}"/>
    <dgm:cxn modelId="{8335F379-FFF4-4A9B-9A41-6B1DC43CAD05}" srcId="{E00C2D27-45D4-48B6-952F-86EC1E5C7B66}" destId="{6DC796BE-6B7B-4B8A-8C0D-4B939BE1E261}" srcOrd="3" destOrd="0" parTransId="{1E2FC9B8-32A3-4CE4-A289-DDE04E0DEC88}" sibTransId="{279F200F-1480-432E-8FF0-A0D0E6853122}"/>
    <dgm:cxn modelId="{FDEECC89-DB5A-EF41-9F95-10FB457B5302}" type="presOf" srcId="{E00C2D27-45D4-48B6-952F-86EC1E5C7B66}" destId="{2EEF7CFF-40E9-1740-9C51-DFCF768E017F}" srcOrd="0" destOrd="0" presId="urn:microsoft.com/office/officeart/2005/8/layout/default"/>
    <dgm:cxn modelId="{5445DB8F-2ECE-B247-AC91-DD0D4FDFCB76}" type="presOf" srcId="{6AAC8DB5-12E1-48E4-A533-05E25C19F144}" destId="{1B8AE4B1-4F30-2347-9FE2-AC9A3C444F69}" srcOrd="0" destOrd="0" presId="urn:microsoft.com/office/officeart/2005/8/layout/default"/>
    <dgm:cxn modelId="{25C7A693-7F59-4E82-BA76-24125A562204}" srcId="{E00C2D27-45D4-48B6-952F-86EC1E5C7B66}" destId="{493841EA-E3E5-4161-92CF-43128C48A0DE}" srcOrd="0" destOrd="0" parTransId="{E34FC3D3-A517-4F49-A423-E4E7345B6C4C}" sibTransId="{780725FF-1077-4344-A7BB-A40FD37333E1}"/>
    <dgm:cxn modelId="{CF7018A5-091F-7F46-B250-07AFA76C89FA}" type="presOf" srcId="{493841EA-E3E5-4161-92CF-43128C48A0DE}" destId="{A1F81CFA-03D1-B247-953E-1E229393AC0E}" srcOrd="0" destOrd="0" presId="urn:microsoft.com/office/officeart/2005/8/layout/default"/>
    <dgm:cxn modelId="{01941FA5-5E39-4B94-A143-839A54F7492B}" srcId="{E00C2D27-45D4-48B6-952F-86EC1E5C7B66}" destId="{EBD9F193-D104-4345-B2B0-4CE4730F4561}" srcOrd="6" destOrd="0" parTransId="{4B530117-6F5F-4006-8DAD-2C3E4336DA4F}" sibTransId="{6F0A2B4C-F69F-41D9-B978-873B73DF65D1}"/>
    <dgm:cxn modelId="{27C504AB-F711-5642-A740-3804C5AF0B18}" type="presOf" srcId="{EBD9F193-D104-4345-B2B0-4CE4730F4561}" destId="{0E7DB4FC-5F32-CE48-BA85-ED0310224A66}" srcOrd="0" destOrd="0" presId="urn:microsoft.com/office/officeart/2005/8/layout/default"/>
    <dgm:cxn modelId="{D1E256DB-A06E-484D-8CC2-63A439D7C917}" srcId="{E00C2D27-45D4-48B6-952F-86EC1E5C7B66}" destId="{4539AD0B-836F-4B54-8367-4314E601F930}" srcOrd="2" destOrd="0" parTransId="{EE48AB1E-F549-4BDD-B546-7D2CF893F846}" sibTransId="{09B62DDF-22E6-4358-9023-5F42016A2808}"/>
    <dgm:cxn modelId="{D0423C78-A4AF-F14A-B034-BF321B252B56}" type="presParOf" srcId="{2EEF7CFF-40E9-1740-9C51-DFCF768E017F}" destId="{A1F81CFA-03D1-B247-953E-1E229393AC0E}" srcOrd="0" destOrd="0" presId="urn:microsoft.com/office/officeart/2005/8/layout/default"/>
    <dgm:cxn modelId="{CE75DBDD-28F1-FD46-9765-3CFB337BFBF2}" type="presParOf" srcId="{2EEF7CFF-40E9-1740-9C51-DFCF768E017F}" destId="{95A9AF37-20D5-B143-8619-31B5E07EBBB2}" srcOrd="1" destOrd="0" presId="urn:microsoft.com/office/officeart/2005/8/layout/default"/>
    <dgm:cxn modelId="{9D4066AD-0330-E740-ABE9-3FB1974CC1B6}" type="presParOf" srcId="{2EEF7CFF-40E9-1740-9C51-DFCF768E017F}" destId="{38F0868E-49C5-6346-91A1-6FD650A366BB}" srcOrd="2" destOrd="0" presId="urn:microsoft.com/office/officeart/2005/8/layout/default"/>
    <dgm:cxn modelId="{6BDEA103-FDD8-0043-9A38-DD52D80BFB87}" type="presParOf" srcId="{2EEF7CFF-40E9-1740-9C51-DFCF768E017F}" destId="{4B9E4237-1F30-4A4E-89B0-E28D0AEE4B1F}" srcOrd="3" destOrd="0" presId="urn:microsoft.com/office/officeart/2005/8/layout/default"/>
    <dgm:cxn modelId="{21D912AF-5375-C744-9D0F-B3C05CDA84E3}" type="presParOf" srcId="{2EEF7CFF-40E9-1740-9C51-DFCF768E017F}" destId="{D5E61739-C1A7-8C42-9D9F-75C72BB8E748}" srcOrd="4" destOrd="0" presId="urn:microsoft.com/office/officeart/2005/8/layout/default"/>
    <dgm:cxn modelId="{CA978102-F93C-B64B-8628-7BC1469CEA05}" type="presParOf" srcId="{2EEF7CFF-40E9-1740-9C51-DFCF768E017F}" destId="{3A295CBD-E678-7144-BDDF-3DA26E62087C}" srcOrd="5" destOrd="0" presId="urn:microsoft.com/office/officeart/2005/8/layout/default"/>
    <dgm:cxn modelId="{235A24E6-9B19-434E-A397-DF8A75B2C91B}" type="presParOf" srcId="{2EEF7CFF-40E9-1740-9C51-DFCF768E017F}" destId="{CBF677DF-2E56-EE42-83E6-7D048E45E3E3}" srcOrd="6" destOrd="0" presId="urn:microsoft.com/office/officeart/2005/8/layout/default"/>
    <dgm:cxn modelId="{0F6B0C75-24CD-5E4B-92BA-DA1DF2D87ADB}" type="presParOf" srcId="{2EEF7CFF-40E9-1740-9C51-DFCF768E017F}" destId="{C5BFD181-569E-3C4C-BD42-25BE99F94FEF}" srcOrd="7" destOrd="0" presId="urn:microsoft.com/office/officeart/2005/8/layout/default"/>
    <dgm:cxn modelId="{96229DC1-3D8C-3F4C-A227-461FE6707A16}" type="presParOf" srcId="{2EEF7CFF-40E9-1740-9C51-DFCF768E017F}" destId="{74E82AD3-E106-1749-ADAE-9B4A3CA3F1EB}" srcOrd="8" destOrd="0" presId="urn:microsoft.com/office/officeart/2005/8/layout/default"/>
    <dgm:cxn modelId="{B1E48156-7B15-BD4C-8D2D-BA353A6CFD56}" type="presParOf" srcId="{2EEF7CFF-40E9-1740-9C51-DFCF768E017F}" destId="{8245DB8E-FAFD-3B42-A496-DA982524DE77}" srcOrd="9" destOrd="0" presId="urn:microsoft.com/office/officeart/2005/8/layout/default"/>
    <dgm:cxn modelId="{F3B65C0C-D180-724E-AAAC-1EAD9F728682}" type="presParOf" srcId="{2EEF7CFF-40E9-1740-9C51-DFCF768E017F}" destId="{1B8AE4B1-4F30-2347-9FE2-AC9A3C444F69}" srcOrd="10" destOrd="0" presId="urn:microsoft.com/office/officeart/2005/8/layout/default"/>
    <dgm:cxn modelId="{ED93136A-EE0C-8B4C-AB6A-57ADA1EC08DB}" type="presParOf" srcId="{2EEF7CFF-40E9-1740-9C51-DFCF768E017F}" destId="{4581D1C5-8A1C-354D-BE76-6A75A3AABE93}" srcOrd="11" destOrd="0" presId="urn:microsoft.com/office/officeart/2005/8/layout/default"/>
    <dgm:cxn modelId="{0291C7B3-F782-E042-9CFC-2767B630F65A}" type="presParOf" srcId="{2EEF7CFF-40E9-1740-9C51-DFCF768E017F}" destId="{0E7DB4FC-5F32-CE48-BA85-ED0310224A66}"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DBC6F1-C5B8-4606-A288-7248B5B9DD29}">
      <dsp:nvSpPr>
        <dsp:cNvPr id="0" name=""/>
        <dsp:cNvSpPr/>
      </dsp:nvSpPr>
      <dsp:spPr>
        <a:xfrm>
          <a:off x="0" y="1903"/>
          <a:ext cx="6513603" cy="811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11FF5B8-2FB5-4DA7-86CA-47B8D2DC99A5}">
      <dsp:nvSpPr>
        <dsp:cNvPr id="0" name=""/>
        <dsp:cNvSpPr/>
      </dsp:nvSpPr>
      <dsp:spPr>
        <a:xfrm>
          <a:off x="245405" y="184436"/>
          <a:ext cx="446191" cy="4461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8D007B1-EE2D-4B83-A52E-C9D58654DF52}">
      <dsp:nvSpPr>
        <dsp:cNvPr id="0" name=""/>
        <dsp:cNvSpPr/>
      </dsp:nvSpPr>
      <dsp:spPr>
        <a:xfrm>
          <a:off x="937002" y="1903"/>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Technical Activities:</a:t>
          </a:r>
          <a:r>
            <a:rPr lang="en-US" sz="1900" kern="1200"/>
            <a:t> production, manufacture and adaptation.</a:t>
          </a:r>
        </a:p>
      </dsp:txBody>
      <dsp:txXfrm>
        <a:off x="937002" y="1903"/>
        <a:ext cx="5576601" cy="811257"/>
      </dsp:txXfrm>
    </dsp:sp>
    <dsp:sp modelId="{4CE537DC-0523-4B6F-A5AF-0AAE9BF221DF}">
      <dsp:nvSpPr>
        <dsp:cNvPr id="0" name=""/>
        <dsp:cNvSpPr/>
      </dsp:nvSpPr>
      <dsp:spPr>
        <a:xfrm>
          <a:off x="0" y="1015975"/>
          <a:ext cx="6513603" cy="81125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D047569-9B9F-471F-BBB3-5F7D0AD8D145}">
      <dsp:nvSpPr>
        <dsp:cNvPr id="0" name=""/>
        <dsp:cNvSpPr/>
      </dsp:nvSpPr>
      <dsp:spPr>
        <a:xfrm>
          <a:off x="245405" y="1198508"/>
          <a:ext cx="446191" cy="4461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46AD46F-D541-4785-A2EE-C4EE6C252E34}">
      <dsp:nvSpPr>
        <dsp:cNvPr id="0" name=""/>
        <dsp:cNvSpPr/>
      </dsp:nvSpPr>
      <dsp:spPr>
        <a:xfrm>
          <a:off x="937002" y="1015975"/>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Commercial activities:</a:t>
          </a:r>
          <a:r>
            <a:rPr lang="en-US" sz="1900" kern="1200"/>
            <a:t> buying, selling, exchange. </a:t>
          </a:r>
        </a:p>
      </dsp:txBody>
      <dsp:txXfrm>
        <a:off x="937002" y="1015975"/>
        <a:ext cx="5576601" cy="811257"/>
      </dsp:txXfrm>
    </dsp:sp>
    <dsp:sp modelId="{9F7AE2DC-F528-4FBF-9061-5E45C0EAE44D}">
      <dsp:nvSpPr>
        <dsp:cNvPr id="0" name=""/>
        <dsp:cNvSpPr/>
      </dsp:nvSpPr>
      <dsp:spPr>
        <a:xfrm>
          <a:off x="0" y="2030048"/>
          <a:ext cx="6513603" cy="81125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418CBD2-E9E7-4DFB-A45C-3512F5DBD85A}">
      <dsp:nvSpPr>
        <dsp:cNvPr id="0" name=""/>
        <dsp:cNvSpPr/>
      </dsp:nvSpPr>
      <dsp:spPr>
        <a:xfrm>
          <a:off x="245405" y="2212581"/>
          <a:ext cx="446191" cy="4461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E175BCC-DC6A-4FDE-9C67-50DE602D56D7}">
      <dsp:nvSpPr>
        <dsp:cNvPr id="0" name=""/>
        <dsp:cNvSpPr/>
      </dsp:nvSpPr>
      <dsp:spPr>
        <a:xfrm>
          <a:off x="937002" y="2030048"/>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Financial Activities</a:t>
          </a:r>
          <a:r>
            <a:rPr lang="en-US" sz="1900" kern="1200"/>
            <a:t>: search for and optimum use of capital. </a:t>
          </a:r>
        </a:p>
      </dsp:txBody>
      <dsp:txXfrm>
        <a:off x="937002" y="2030048"/>
        <a:ext cx="5576601" cy="811257"/>
      </dsp:txXfrm>
    </dsp:sp>
    <dsp:sp modelId="{99BAA358-ADF6-4484-AF9E-DFE0DD6FF382}">
      <dsp:nvSpPr>
        <dsp:cNvPr id="0" name=""/>
        <dsp:cNvSpPr/>
      </dsp:nvSpPr>
      <dsp:spPr>
        <a:xfrm>
          <a:off x="0" y="3044120"/>
          <a:ext cx="6513603" cy="81125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3CB854B-CCCE-4E2E-92D7-3C5E98D2F89E}">
      <dsp:nvSpPr>
        <dsp:cNvPr id="0" name=""/>
        <dsp:cNvSpPr/>
      </dsp:nvSpPr>
      <dsp:spPr>
        <a:xfrm>
          <a:off x="245405" y="3226653"/>
          <a:ext cx="446191" cy="4461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1C42F67-BF2C-43D7-8410-B90B5E9E0AEF}">
      <dsp:nvSpPr>
        <dsp:cNvPr id="0" name=""/>
        <dsp:cNvSpPr/>
      </dsp:nvSpPr>
      <dsp:spPr>
        <a:xfrm>
          <a:off x="937002" y="3044120"/>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Security activities</a:t>
          </a:r>
          <a:r>
            <a:rPr lang="en-US" sz="1900" kern="1200"/>
            <a:t>: protection of property and persons. </a:t>
          </a:r>
        </a:p>
      </dsp:txBody>
      <dsp:txXfrm>
        <a:off x="937002" y="3044120"/>
        <a:ext cx="5576601" cy="811257"/>
      </dsp:txXfrm>
    </dsp:sp>
    <dsp:sp modelId="{45C64CDD-DB3E-4F51-A5D9-492953886F95}">
      <dsp:nvSpPr>
        <dsp:cNvPr id="0" name=""/>
        <dsp:cNvSpPr/>
      </dsp:nvSpPr>
      <dsp:spPr>
        <a:xfrm>
          <a:off x="0" y="4058192"/>
          <a:ext cx="6513603" cy="811257"/>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D1D0C2A-C057-4CC9-9BBC-9D299DCB9B8F}">
      <dsp:nvSpPr>
        <dsp:cNvPr id="0" name=""/>
        <dsp:cNvSpPr/>
      </dsp:nvSpPr>
      <dsp:spPr>
        <a:xfrm>
          <a:off x="245405" y="4240725"/>
          <a:ext cx="446191" cy="4461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61E91D88-B824-492F-B446-858843AED37C}">
      <dsp:nvSpPr>
        <dsp:cNvPr id="0" name=""/>
        <dsp:cNvSpPr/>
      </dsp:nvSpPr>
      <dsp:spPr>
        <a:xfrm>
          <a:off x="937002" y="4058192"/>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Accounting activities:</a:t>
          </a:r>
          <a:r>
            <a:rPr lang="en-US" sz="1900" kern="1200"/>
            <a:t> stocktaking, balance sheet, costs, and statistics. </a:t>
          </a:r>
        </a:p>
      </dsp:txBody>
      <dsp:txXfrm>
        <a:off x="937002" y="4058192"/>
        <a:ext cx="5576601" cy="811257"/>
      </dsp:txXfrm>
    </dsp:sp>
    <dsp:sp modelId="{40F35811-8569-4B5E-BC57-BC5A0D3F6EAF}">
      <dsp:nvSpPr>
        <dsp:cNvPr id="0" name=""/>
        <dsp:cNvSpPr/>
      </dsp:nvSpPr>
      <dsp:spPr>
        <a:xfrm>
          <a:off x="0" y="5072264"/>
          <a:ext cx="6513603" cy="811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18594AB-2637-4B55-999B-F49045355EA5}">
      <dsp:nvSpPr>
        <dsp:cNvPr id="0" name=""/>
        <dsp:cNvSpPr/>
      </dsp:nvSpPr>
      <dsp:spPr>
        <a:xfrm>
          <a:off x="245405" y="5254797"/>
          <a:ext cx="446191" cy="44619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61DC95C-C757-456D-A1CB-D924E7B9EE86}">
      <dsp:nvSpPr>
        <dsp:cNvPr id="0" name=""/>
        <dsp:cNvSpPr/>
      </dsp:nvSpPr>
      <dsp:spPr>
        <a:xfrm>
          <a:off x="937002" y="5072264"/>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US" sz="1900" b="1" kern="1200"/>
            <a:t>Managerial activities:</a:t>
          </a:r>
          <a:r>
            <a:rPr lang="en-US" sz="1900" kern="1200"/>
            <a:t> planning, organization, command, coordination and control. </a:t>
          </a:r>
        </a:p>
      </dsp:txBody>
      <dsp:txXfrm>
        <a:off x="937002" y="5072264"/>
        <a:ext cx="5576601" cy="8112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29FF2-B1E1-3C45-9ADF-CDB258C8937F}">
      <dsp:nvSpPr>
        <dsp:cNvPr id="0" name=""/>
        <dsp:cNvSpPr/>
      </dsp:nvSpPr>
      <dsp:spPr>
        <a:xfrm>
          <a:off x="0" y="2492"/>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8F5298-EFFC-A14D-A2FA-E8CE461D035C}">
      <dsp:nvSpPr>
        <dsp:cNvPr id="0" name=""/>
        <dsp:cNvSpPr/>
      </dsp:nvSpPr>
      <dsp:spPr>
        <a:xfrm>
          <a:off x="0" y="2492"/>
          <a:ext cx="6492875" cy="850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1. </a:t>
          </a:r>
          <a:r>
            <a:rPr lang="en-US" sz="1700" b="1" kern="1200"/>
            <a:t>Physical properties: </a:t>
          </a:r>
          <a:r>
            <a:rPr lang="en-US" sz="1700" kern="1200"/>
            <a:t>are energy, health, agility;</a:t>
          </a:r>
        </a:p>
      </dsp:txBody>
      <dsp:txXfrm>
        <a:off x="0" y="2492"/>
        <a:ext cx="6492875" cy="850069"/>
      </dsp:txXfrm>
    </dsp:sp>
    <dsp:sp modelId="{3E95AF19-10F2-3547-8167-29044D28E75E}">
      <dsp:nvSpPr>
        <dsp:cNvPr id="0" name=""/>
        <dsp:cNvSpPr/>
      </dsp:nvSpPr>
      <dsp:spPr>
        <a:xfrm>
          <a:off x="0" y="852561"/>
          <a:ext cx="6492875" cy="0"/>
        </a:xfrm>
        <a:prstGeom prst="line">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90B639-B017-4D46-B2ED-E9D7D2D36F7C}">
      <dsp:nvSpPr>
        <dsp:cNvPr id="0" name=""/>
        <dsp:cNvSpPr/>
      </dsp:nvSpPr>
      <dsp:spPr>
        <a:xfrm>
          <a:off x="0" y="852561"/>
          <a:ext cx="6492875" cy="850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2. </a:t>
          </a:r>
          <a:r>
            <a:rPr lang="en-US" sz="1700" b="1" kern="1200"/>
            <a:t>Mental qualities: </a:t>
          </a:r>
          <a:r>
            <a:rPr lang="en-US" sz="1700" kern="1200"/>
            <a:t>has to do with</a:t>
          </a:r>
          <a:r>
            <a:rPr lang="en-US" sz="1700" b="1" kern="1200"/>
            <a:t> </a:t>
          </a:r>
          <a:r>
            <a:rPr lang="en-US" sz="1700" kern="1200"/>
            <a:t>mental energy, ability to understand and to learn, able to make own judgment, and adapt;</a:t>
          </a:r>
        </a:p>
      </dsp:txBody>
      <dsp:txXfrm>
        <a:off x="0" y="852561"/>
        <a:ext cx="6492875" cy="850069"/>
      </dsp:txXfrm>
    </dsp:sp>
    <dsp:sp modelId="{EEBAF747-D963-4C40-98BB-87F75162ABA2}">
      <dsp:nvSpPr>
        <dsp:cNvPr id="0" name=""/>
        <dsp:cNvSpPr/>
      </dsp:nvSpPr>
      <dsp:spPr>
        <a:xfrm>
          <a:off x="0" y="1702630"/>
          <a:ext cx="6492875" cy="0"/>
        </a:xfrm>
        <a:prstGeom prst="line">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A2C71D-244C-144E-A5AB-991637999E5E}">
      <dsp:nvSpPr>
        <dsp:cNvPr id="0" name=""/>
        <dsp:cNvSpPr/>
      </dsp:nvSpPr>
      <dsp:spPr>
        <a:xfrm>
          <a:off x="0" y="1702630"/>
          <a:ext cx="6492875" cy="850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3. </a:t>
          </a:r>
          <a:r>
            <a:rPr lang="en-US" sz="1700" b="1" kern="1200"/>
            <a:t>Moral qualities: </a:t>
          </a:r>
          <a:r>
            <a:rPr lang="en-US" sz="1700" kern="1200"/>
            <a:t>are energy, firmness, initiative, loyalty, dignity, and tact;</a:t>
          </a:r>
        </a:p>
      </dsp:txBody>
      <dsp:txXfrm>
        <a:off x="0" y="1702630"/>
        <a:ext cx="6492875" cy="850069"/>
      </dsp:txXfrm>
    </dsp:sp>
    <dsp:sp modelId="{EAE2BE3C-B8C9-6741-BA7A-4C8A7B4169BE}">
      <dsp:nvSpPr>
        <dsp:cNvPr id="0" name=""/>
        <dsp:cNvSpPr/>
      </dsp:nvSpPr>
      <dsp:spPr>
        <a:xfrm>
          <a:off x="0" y="2552699"/>
          <a:ext cx="6492875" cy="0"/>
        </a:xfrm>
        <a:prstGeom prst="line">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362851C-7FC5-2245-B268-4F8605D58011}">
      <dsp:nvSpPr>
        <dsp:cNvPr id="0" name=""/>
        <dsp:cNvSpPr/>
      </dsp:nvSpPr>
      <dsp:spPr>
        <a:xfrm>
          <a:off x="0" y="2552699"/>
          <a:ext cx="6492875" cy="850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4. </a:t>
          </a:r>
          <a:r>
            <a:rPr lang="en-US" sz="1700" b="1" kern="1200"/>
            <a:t>General knowledge: </a:t>
          </a:r>
          <a:r>
            <a:rPr lang="en-US" sz="1700" kern="1200"/>
            <a:t>Being able to</a:t>
          </a:r>
          <a:r>
            <a:rPr lang="en-US" sz="1700" b="1" kern="1200"/>
            <a:t> </a:t>
          </a:r>
          <a:r>
            <a:rPr lang="en-US" sz="1700" kern="1200"/>
            <a:t>discuss in wider terms issues that irrelevant to terms.</a:t>
          </a:r>
        </a:p>
      </dsp:txBody>
      <dsp:txXfrm>
        <a:off x="0" y="2552699"/>
        <a:ext cx="6492875" cy="850069"/>
      </dsp:txXfrm>
    </dsp:sp>
    <dsp:sp modelId="{864B6A63-A241-4C41-A2D6-7116185EBE26}">
      <dsp:nvSpPr>
        <dsp:cNvPr id="0" name=""/>
        <dsp:cNvSpPr/>
      </dsp:nvSpPr>
      <dsp:spPr>
        <a:xfrm>
          <a:off x="0" y="3402769"/>
          <a:ext cx="6492875" cy="0"/>
        </a:xfrm>
        <a:prstGeom prst="line">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45869F-5071-254A-ABB3-A68DD1F67410}">
      <dsp:nvSpPr>
        <dsp:cNvPr id="0" name=""/>
        <dsp:cNvSpPr/>
      </dsp:nvSpPr>
      <dsp:spPr>
        <a:xfrm>
          <a:off x="0" y="3402769"/>
          <a:ext cx="6492875" cy="850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a:t>5. Special knowledge</a:t>
          </a:r>
          <a:r>
            <a:rPr lang="en-US" sz="1700" kern="1200"/>
            <a:t>: skills that are vital required for technical, commercial, financial, organizational functions, etc.</a:t>
          </a:r>
        </a:p>
      </dsp:txBody>
      <dsp:txXfrm>
        <a:off x="0" y="3402769"/>
        <a:ext cx="6492875" cy="850069"/>
      </dsp:txXfrm>
    </dsp:sp>
    <dsp:sp modelId="{D05F8E23-69F9-1F43-A385-63BADE772A4B}">
      <dsp:nvSpPr>
        <dsp:cNvPr id="0" name=""/>
        <dsp:cNvSpPr/>
      </dsp:nvSpPr>
      <dsp:spPr>
        <a:xfrm>
          <a:off x="0" y="4252838"/>
          <a:ext cx="649287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886340-F776-094A-B8C4-02C835EF6B35}">
      <dsp:nvSpPr>
        <dsp:cNvPr id="0" name=""/>
        <dsp:cNvSpPr/>
      </dsp:nvSpPr>
      <dsp:spPr>
        <a:xfrm>
          <a:off x="0" y="4252838"/>
          <a:ext cx="6492875" cy="850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a:t>6. Experience:</a:t>
          </a:r>
          <a:r>
            <a:rPr lang="en-US" sz="1700" kern="1200"/>
            <a:t> It is the overall characteristics of both past and present and they make up a specific quality of a person, place, or people. </a:t>
          </a:r>
        </a:p>
      </dsp:txBody>
      <dsp:txXfrm>
        <a:off x="0" y="4252838"/>
        <a:ext cx="6492875" cy="8500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CB195D-DB60-9948-9CD3-8900850995C5}">
      <dsp:nvSpPr>
        <dsp:cNvPr id="0" name=""/>
        <dsp:cNvSpPr/>
      </dsp:nvSpPr>
      <dsp:spPr>
        <a:xfrm>
          <a:off x="2241532" y="752952"/>
          <a:ext cx="484885" cy="91440"/>
        </a:xfrm>
        <a:custGeom>
          <a:avLst/>
          <a:gdLst/>
          <a:ahLst/>
          <a:cxnLst/>
          <a:rect l="0" t="0" r="0" b="0"/>
          <a:pathLst>
            <a:path>
              <a:moveTo>
                <a:pt x="0" y="45720"/>
              </a:moveTo>
              <a:lnTo>
                <a:pt x="484885"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71087" y="796095"/>
        <a:ext cx="25774" cy="5154"/>
      </dsp:txXfrm>
    </dsp:sp>
    <dsp:sp modelId="{6A3038DF-5DCA-4C43-95BC-6EB6C0DCDFB7}">
      <dsp:nvSpPr>
        <dsp:cNvPr id="0" name=""/>
        <dsp:cNvSpPr/>
      </dsp:nvSpPr>
      <dsp:spPr>
        <a:xfrm>
          <a:off x="2092" y="126300"/>
          <a:ext cx="2241239" cy="13447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b="1" kern="1200"/>
            <a:t>1. Division of Work</a:t>
          </a:r>
          <a:endParaRPr lang="en-US" sz="2300" kern="1200"/>
        </a:p>
      </dsp:txBody>
      <dsp:txXfrm>
        <a:off x="2092" y="126300"/>
        <a:ext cx="2241239" cy="1344743"/>
      </dsp:txXfrm>
    </dsp:sp>
    <dsp:sp modelId="{2A6C07A9-56F0-6947-A4A0-9050D4295735}">
      <dsp:nvSpPr>
        <dsp:cNvPr id="0" name=""/>
        <dsp:cNvSpPr/>
      </dsp:nvSpPr>
      <dsp:spPr>
        <a:xfrm>
          <a:off x="4998257" y="752952"/>
          <a:ext cx="484885" cy="91440"/>
        </a:xfrm>
        <a:custGeom>
          <a:avLst/>
          <a:gdLst/>
          <a:ahLst/>
          <a:cxnLst/>
          <a:rect l="0" t="0" r="0" b="0"/>
          <a:pathLst>
            <a:path>
              <a:moveTo>
                <a:pt x="0" y="45720"/>
              </a:moveTo>
              <a:lnTo>
                <a:pt x="484885"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27812" y="796095"/>
        <a:ext cx="25774" cy="5154"/>
      </dsp:txXfrm>
    </dsp:sp>
    <dsp:sp modelId="{CDBDDE06-2A23-1B48-AB9D-2E0E67DBC75A}">
      <dsp:nvSpPr>
        <dsp:cNvPr id="0" name=""/>
        <dsp:cNvSpPr/>
      </dsp:nvSpPr>
      <dsp:spPr>
        <a:xfrm>
          <a:off x="2758817" y="126300"/>
          <a:ext cx="2241239" cy="134474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b="1" kern="1200"/>
            <a:t>2</a:t>
          </a:r>
          <a:r>
            <a:rPr lang="en-US" sz="2300" kern="1200"/>
            <a:t>. </a:t>
          </a:r>
          <a:r>
            <a:rPr lang="en-US" sz="2300" b="1" kern="1200"/>
            <a:t>Authority and Responsibility</a:t>
          </a:r>
          <a:endParaRPr lang="en-US" sz="2300" kern="1200"/>
        </a:p>
      </dsp:txBody>
      <dsp:txXfrm>
        <a:off x="2758817" y="126300"/>
        <a:ext cx="2241239" cy="1344743"/>
      </dsp:txXfrm>
    </dsp:sp>
    <dsp:sp modelId="{2DDCE9D4-0540-C24A-AD0E-2E125AE6A88F}">
      <dsp:nvSpPr>
        <dsp:cNvPr id="0" name=""/>
        <dsp:cNvSpPr/>
      </dsp:nvSpPr>
      <dsp:spPr>
        <a:xfrm>
          <a:off x="7754982" y="752952"/>
          <a:ext cx="484885" cy="91440"/>
        </a:xfrm>
        <a:custGeom>
          <a:avLst/>
          <a:gdLst/>
          <a:ahLst/>
          <a:cxnLst/>
          <a:rect l="0" t="0" r="0" b="0"/>
          <a:pathLst>
            <a:path>
              <a:moveTo>
                <a:pt x="0" y="45720"/>
              </a:moveTo>
              <a:lnTo>
                <a:pt x="484885"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984537" y="796095"/>
        <a:ext cx="25774" cy="5154"/>
      </dsp:txXfrm>
    </dsp:sp>
    <dsp:sp modelId="{7DB40EDB-2329-5347-B3DF-79929C94F15D}">
      <dsp:nvSpPr>
        <dsp:cNvPr id="0" name=""/>
        <dsp:cNvSpPr/>
      </dsp:nvSpPr>
      <dsp:spPr>
        <a:xfrm>
          <a:off x="5515542" y="126300"/>
          <a:ext cx="2241239" cy="134474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b="1" kern="1200"/>
            <a:t>3. Discipline</a:t>
          </a:r>
          <a:endParaRPr lang="en-US" sz="2300" kern="1200"/>
        </a:p>
      </dsp:txBody>
      <dsp:txXfrm>
        <a:off x="5515542" y="126300"/>
        <a:ext cx="2241239" cy="1344743"/>
      </dsp:txXfrm>
    </dsp:sp>
    <dsp:sp modelId="{BDF2DF3F-612F-A14A-9430-247B087B2C79}">
      <dsp:nvSpPr>
        <dsp:cNvPr id="0" name=""/>
        <dsp:cNvSpPr/>
      </dsp:nvSpPr>
      <dsp:spPr>
        <a:xfrm>
          <a:off x="1122712" y="1469244"/>
          <a:ext cx="8270175" cy="484885"/>
        </a:xfrm>
        <a:custGeom>
          <a:avLst/>
          <a:gdLst/>
          <a:ahLst/>
          <a:cxnLst/>
          <a:rect l="0" t="0" r="0" b="0"/>
          <a:pathLst>
            <a:path>
              <a:moveTo>
                <a:pt x="8270175" y="0"/>
              </a:moveTo>
              <a:lnTo>
                <a:pt x="8270175" y="259542"/>
              </a:lnTo>
              <a:lnTo>
                <a:pt x="0" y="259542"/>
              </a:lnTo>
              <a:lnTo>
                <a:pt x="0" y="484885"/>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50644" y="1709110"/>
        <a:ext cx="414311" cy="5154"/>
      </dsp:txXfrm>
    </dsp:sp>
    <dsp:sp modelId="{3CC4E897-18BD-6046-875D-3CD4AC81978E}">
      <dsp:nvSpPr>
        <dsp:cNvPr id="0" name=""/>
        <dsp:cNvSpPr/>
      </dsp:nvSpPr>
      <dsp:spPr>
        <a:xfrm>
          <a:off x="8272267" y="126300"/>
          <a:ext cx="2241239" cy="134474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kern="1200"/>
            <a:t>4. </a:t>
          </a:r>
          <a:r>
            <a:rPr lang="en-US" sz="2300" b="1" kern="1200"/>
            <a:t>Unity of Command</a:t>
          </a:r>
          <a:endParaRPr lang="en-US" sz="2300" kern="1200"/>
        </a:p>
      </dsp:txBody>
      <dsp:txXfrm>
        <a:off x="8272267" y="126300"/>
        <a:ext cx="2241239" cy="1344743"/>
      </dsp:txXfrm>
    </dsp:sp>
    <dsp:sp modelId="{CBAFDFC4-50F2-5A48-BF24-D75CEEDC33C6}">
      <dsp:nvSpPr>
        <dsp:cNvPr id="0" name=""/>
        <dsp:cNvSpPr/>
      </dsp:nvSpPr>
      <dsp:spPr>
        <a:xfrm>
          <a:off x="2241532" y="2613182"/>
          <a:ext cx="484885" cy="91440"/>
        </a:xfrm>
        <a:custGeom>
          <a:avLst/>
          <a:gdLst/>
          <a:ahLst/>
          <a:cxnLst/>
          <a:rect l="0" t="0" r="0" b="0"/>
          <a:pathLst>
            <a:path>
              <a:moveTo>
                <a:pt x="0" y="45720"/>
              </a:moveTo>
              <a:lnTo>
                <a:pt x="484885"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71087" y="2656324"/>
        <a:ext cx="25774" cy="5154"/>
      </dsp:txXfrm>
    </dsp:sp>
    <dsp:sp modelId="{E58B13DA-0486-874B-9A1F-84D747B7F177}">
      <dsp:nvSpPr>
        <dsp:cNvPr id="0" name=""/>
        <dsp:cNvSpPr/>
      </dsp:nvSpPr>
      <dsp:spPr>
        <a:xfrm>
          <a:off x="2092" y="1986530"/>
          <a:ext cx="2241239" cy="134474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b="1" kern="1200"/>
            <a:t>5</a:t>
          </a:r>
          <a:r>
            <a:rPr lang="en-US" sz="2300" kern="1200"/>
            <a:t>. </a:t>
          </a:r>
          <a:r>
            <a:rPr lang="en-US" sz="2300" b="1" kern="1200"/>
            <a:t>Unity of Direction</a:t>
          </a:r>
          <a:endParaRPr lang="en-US" sz="2300" kern="1200"/>
        </a:p>
      </dsp:txBody>
      <dsp:txXfrm>
        <a:off x="2092" y="1986530"/>
        <a:ext cx="2241239" cy="1344743"/>
      </dsp:txXfrm>
    </dsp:sp>
    <dsp:sp modelId="{6ED14F05-A26E-EA48-B2A9-84905A133B91}">
      <dsp:nvSpPr>
        <dsp:cNvPr id="0" name=""/>
        <dsp:cNvSpPr/>
      </dsp:nvSpPr>
      <dsp:spPr>
        <a:xfrm>
          <a:off x="4998257" y="2613182"/>
          <a:ext cx="484885" cy="91440"/>
        </a:xfrm>
        <a:custGeom>
          <a:avLst/>
          <a:gdLst/>
          <a:ahLst/>
          <a:cxnLst/>
          <a:rect l="0" t="0" r="0" b="0"/>
          <a:pathLst>
            <a:path>
              <a:moveTo>
                <a:pt x="0" y="45720"/>
              </a:moveTo>
              <a:lnTo>
                <a:pt x="484885"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27812" y="2656324"/>
        <a:ext cx="25774" cy="5154"/>
      </dsp:txXfrm>
    </dsp:sp>
    <dsp:sp modelId="{46F04A98-CA75-D740-BB6A-FE3C9E17B318}">
      <dsp:nvSpPr>
        <dsp:cNvPr id="0" name=""/>
        <dsp:cNvSpPr/>
      </dsp:nvSpPr>
      <dsp:spPr>
        <a:xfrm>
          <a:off x="2758817" y="1986530"/>
          <a:ext cx="2241239" cy="13447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b="1" kern="1200"/>
            <a:t>6. Subordination of Individual Interest</a:t>
          </a:r>
          <a:endParaRPr lang="en-US" sz="2300" kern="1200"/>
        </a:p>
      </dsp:txBody>
      <dsp:txXfrm>
        <a:off x="2758817" y="1986530"/>
        <a:ext cx="2241239" cy="1344743"/>
      </dsp:txXfrm>
    </dsp:sp>
    <dsp:sp modelId="{EA0B4DF3-8AED-0B4D-9CAA-67B001515DD4}">
      <dsp:nvSpPr>
        <dsp:cNvPr id="0" name=""/>
        <dsp:cNvSpPr/>
      </dsp:nvSpPr>
      <dsp:spPr>
        <a:xfrm>
          <a:off x="5515542" y="1986530"/>
          <a:ext cx="2241239" cy="134474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1022350">
            <a:lnSpc>
              <a:spcPct val="90000"/>
            </a:lnSpc>
            <a:spcBef>
              <a:spcPct val="0"/>
            </a:spcBef>
            <a:spcAft>
              <a:spcPct val="35000"/>
            </a:spcAft>
            <a:buNone/>
          </a:pPr>
          <a:r>
            <a:rPr lang="en-US" sz="2300" b="1" kern="1200"/>
            <a:t>7. Remuneration</a:t>
          </a:r>
          <a:endParaRPr lang="en-US" sz="2300" kern="1200"/>
        </a:p>
      </dsp:txBody>
      <dsp:txXfrm>
        <a:off x="5515542" y="1986530"/>
        <a:ext cx="2241239" cy="13447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81CFA-03D1-B247-953E-1E229393AC0E}">
      <dsp:nvSpPr>
        <dsp:cNvPr id="0" name=""/>
        <dsp:cNvSpPr/>
      </dsp:nvSpPr>
      <dsp:spPr>
        <a:xfrm>
          <a:off x="3080" y="140151"/>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8. The Degree of Centralization</a:t>
          </a:r>
          <a:endParaRPr lang="en-US" sz="2900" kern="1200"/>
        </a:p>
      </dsp:txBody>
      <dsp:txXfrm>
        <a:off x="3080" y="140151"/>
        <a:ext cx="2444055" cy="1466433"/>
      </dsp:txXfrm>
    </dsp:sp>
    <dsp:sp modelId="{38F0868E-49C5-6346-91A1-6FD650A366BB}">
      <dsp:nvSpPr>
        <dsp:cNvPr id="0" name=""/>
        <dsp:cNvSpPr/>
      </dsp:nvSpPr>
      <dsp:spPr>
        <a:xfrm>
          <a:off x="2691541" y="140151"/>
          <a:ext cx="2444055" cy="1466433"/>
        </a:xfrm>
        <a:prstGeom prst="rect">
          <a:avLst/>
        </a:prstGeom>
        <a:solidFill>
          <a:schemeClr val="accent2">
            <a:hueOff val="-242561"/>
            <a:satOff val="-13988"/>
            <a:lumOff val="14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9. Scalar Chain</a:t>
          </a:r>
          <a:endParaRPr lang="en-US" sz="2900" kern="1200"/>
        </a:p>
      </dsp:txBody>
      <dsp:txXfrm>
        <a:off x="2691541" y="140151"/>
        <a:ext cx="2444055" cy="1466433"/>
      </dsp:txXfrm>
    </dsp:sp>
    <dsp:sp modelId="{D5E61739-C1A7-8C42-9D9F-75C72BB8E748}">
      <dsp:nvSpPr>
        <dsp:cNvPr id="0" name=""/>
        <dsp:cNvSpPr/>
      </dsp:nvSpPr>
      <dsp:spPr>
        <a:xfrm>
          <a:off x="5380002" y="140151"/>
          <a:ext cx="2444055" cy="1466433"/>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10. Order</a:t>
          </a:r>
          <a:endParaRPr lang="en-US" sz="2900" kern="1200"/>
        </a:p>
      </dsp:txBody>
      <dsp:txXfrm>
        <a:off x="5380002" y="140151"/>
        <a:ext cx="2444055" cy="1466433"/>
      </dsp:txXfrm>
    </dsp:sp>
    <dsp:sp modelId="{CBF677DF-2E56-EE42-83E6-7D048E45E3E3}">
      <dsp:nvSpPr>
        <dsp:cNvPr id="0" name=""/>
        <dsp:cNvSpPr/>
      </dsp:nvSpPr>
      <dsp:spPr>
        <a:xfrm>
          <a:off x="8068463" y="140151"/>
          <a:ext cx="2444055" cy="1466433"/>
        </a:xfrm>
        <a:prstGeom prst="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11. Equity</a:t>
          </a:r>
          <a:endParaRPr lang="en-US" sz="2900" kern="1200"/>
        </a:p>
      </dsp:txBody>
      <dsp:txXfrm>
        <a:off x="8068463" y="140151"/>
        <a:ext cx="2444055" cy="1466433"/>
      </dsp:txXfrm>
    </dsp:sp>
    <dsp:sp modelId="{74E82AD3-E106-1749-ADAE-9B4A3CA3F1EB}">
      <dsp:nvSpPr>
        <dsp:cNvPr id="0" name=""/>
        <dsp:cNvSpPr/>
      </dsp:nvSpPr>
      <dsp:spPr>
        <a:xfrm>
          <a:off x="1347311" y="1850990"/>
          <a:ext cx="2444055" cy="1466433"/>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12. Stability of Tenure of Personnel</a:t>
          </a:r>
          <a:endParaRPr lang="en-US" sz="2900" kern="1200"/>
        </a:p>
      </dsp:txBody>
      <dsp:txXfrm>
        <a:off x="1347311" y="1850990"/>
        <a:ext cx="2444055" cy="1466433"/>
      </dsp:txXfrm>
    </dsp:sp>
    <dsp:sp modelId="{1B8AE4B1-4F30-2347-9FE2-AC9A3C444F69}">
      <dsp:nvSpPr>
        <dsp:cNvPr id="0" name=""/>
        <dsp:cNvSpPr/>
      </dsp:nvSpPr>
      <dsp:spPr>
        <a:xfrm>
          <a:off x="4035772" y="1850990"/>
          <a:ext cx="2444055" cy="1466433"/>
        </a:xfrm>
        <a:prstGeom prst="rect">
          <a:avLst/>
        </a:prstGeom>
        <a:solidFill>
          <a:schemeClr val="accent2">
            <a:hueOff val="-1212803"/>
            <a:satOff val="-69940"/>
            <a:lumOff val="7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13. Initiative</a:t>
          </a:r>
          <a:endParaRPr lang="en-US" sz="2900" kern="1200"/>
        </a:p>
      </dsp:txBody>
      <dsp:txXfrm>
        <a:off x="4035772" y="1850990"/>
        <a:ext cx="2444055" cy="1466433"/>
      </dsp:txXfrm>
    </dsp:sp>
    <dsp:sp modelId="{0E7DB4FC-5F32-CE48-BA85-ED0310224A66}">
      <dsp:nvSpPr>
        <dsp:cNvPr id="0" name=""/>
        <dsp:cNvSpPr/>
      </dsp:nvSpPr>
      <dsp:spPr>
        <a:xfrm>
          <a:off x="6724233" y="1850990"/>
          <a:ext cx="2444055" cy="1466433"/>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a:t>14. Esprit de Corps</a:t>
          </a:r>
          <a:endParaRPr lang="en-US" sz="2900" kern="1200"/>
        </a:p>
      </dsp:txBody>
      <dsp:txXfrm>
        <a:off x="6724233" y="1850990"/>
        <a:ext cx="2444055" cy="146643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EC60A-E6DC-8B47-A9E3-6451CA841C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C2A410-E029-CC42-B96E-6EF4B2619D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FD1A88-C88C-4440-B999-CFBA2FFCBDC0}"/>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5" name="Footer Placeholder 4">
            <a:extLst>
              <a:ext uri="{FF2B5EF4-FFF2-40B4-BE49-F238E27FC236}">
                <a16:creationId xmlns:a16="http://schemas.microsoft.com/office/drawing/2014/main" id="{4D189059-D7BF-5E4E-973E-A3A0B475A6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1F059A-5D5D-324B-B9C0-75B981C90825}"/>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1496474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5E1FA-B0C8-264B-B3C2-17969EBE9A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4B4301-48FB-A948-9E18-819C72F92C5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ED925E-7697-A840-B01C-F81B91116332}"/>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5" name="Footer Placeholder 4">
            <a:extLst>
              <a:ext uri="{FF2B5EF4-FFF2-40B4-BE49-F238E27FC236}">
                <a16:creationId xmlns:a16="http://schemas.microsoft.com/office/drawing/2014/main" id="{A409ACDF-0B36-724E-81FB-80A9F858DB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D313A2-6957-074C-8756-0F1032D99BE9}"/>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3427928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66AA3-A490-A240-BFC0-5BF07C665A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8AC3BD-85FE-A141-9B13-D59769EBFA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C9A3F9-4862-D941-9953-FE6E696D1FE4}"/>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5" name="Footer Placeholder 4">
            <a:extLst>
              <a:ext uri="{FF2B5EF4-FFF2-40B4-BE49-F238E27FC236}">
                <a16:creationId xmlns:a16="http://schemas.microsoft.com/office/drawing/2014/main" id="{0C2EB930-821D-F94B-A4A8-7CB1083076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2838D7-73A5-BC4B-A2F5-F4C3CA5F6148}"/>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2477257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E6272-E7F9-724A-A016-BA07450E0E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25852F-E5F5-7F44-A124-B896AE17C0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202CF0-9EC5-E74D-B714-340F702C04AD}"/>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5" name="Footer Placeholder 4">
            <a:extLst>
              <a:ext uri="{FF2B5EF4-FFF2-40B4-BE49-F238E27FC236}">
                <a16:creationId xmlns:a16="http://schemas.microsoft.com/office/drawing/2014/main" id="{10A5DD6B-99F4-3F48-8B19-AB850A8516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6F1926-3906-CB42-9978-F01E4DA8ECAF}"/>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1331712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07FA2-D29F-E943-BA21-2EF38D83BF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FA3FCF-6AAC-3546-951D-AFC13DA311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20824A0-1C35-C742-8BFC-EFBC1E163DF7}"/>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5" name="Footer Placeholder 4">
            <a:extLst>
              <a:ext uri="{FF2B5EF4-FFF2-40B4-BE49-F238E27FC236}">
                <a16:creationId xmlns:a16="http://schemas.microsoft.com/office/drawing/2014/main" id="{8231D699-422D-CB4C-A626-ED85F6216E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ADB3F5-EDA0-884E-8BD2-D7AD62512226}"/>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3563959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84E9-B5FD-1E44-ABFA-643F7B159F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6660E8-9AE4-4341-B756-2126E80C77B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4C15FF-B6FA-5540-BA81-FAA9AF2EC44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29A92-ECB5-5941-B03B-6B69A54C9E14}"/>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6" name="Footer Placeholder 5">
            <a:extLst>
              <a:ext uri="{FF2B5EF4-FFF2-40B4-BE49-F238E27FC236}">
                <a16:creationId xmlns:a16="http://schemas.microsoft.com/office/drawing/2014/main" id="{425EC177-BFFB-9843-90D9-74A3069D91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EB908D-7D34-4646-9FC7-9A69BB8FE515}"/>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3138996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8FAB3-57F5-F84A-9895-E4D6F84E45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1075F5-56A6-A340-ABE3-7D994DF017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C122D68-02B3-2F42-B15F-8AA2A959AA2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C26E4C-3EF4-954D-BA48-D99EE9429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87B0E75-C7A6-4B4B-8658-BBC5535D4C9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56C1B4-5F9C-CA41-9E76-730BD64A1B49}"/>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8" name="Footer Placeholder 7">
            <a:extLst>
              <a:ext uri="{FF2B5EF4-FFF2-40B4-BE49-F238E27FC236}">
                <a16:creationId xmlns:a16="http://schemas.microsoft.com/office/drawing/2014/main" id="{D8B45DF8-3C41-414A-BB6D-488EE5A8D9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110FCE-E289-F140-A963-AE680D69E91B}"/>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216863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BF9C6-8266-3A46-A8B1-4F43902A21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7F2676-2B8A-E049-A655-98FC1FFAF1F9}"/>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4" name="Footer Placeholder 3">
            <a:extLst>
              <a:ext uri="{FF2B5EF4-FFF2-40B4-BE49-F238E27FC236}">
                <a16:creationId xmlns:a16="http://schemas.microsoft.com/office/drawing/2014/main" id="{FC352A4D-3E0A-5049-AD49-67B19AEF5B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C14F38-4591-C947-9911-84A47973C43B}"/>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107147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F307D9-38DA-374F-8F98-FF465E77FE83}"/>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3" name="Footer Placeholder 2">
            <a:extLst>
              <a:ext uri="{FF2B5EF4-FFF2-40B4-BE49-F238E27FC236}">
                <a16:creationId xmlns:a16="http://schemas.microsoft.com/office/drawing/2014/main" id="{6CEBD409-E760-E04D-ADE5-AEB4EBCDCD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2FED83-9102-1A45-B63C-7D8875EA4EDE}"/>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2060272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6C498-069B-4449-93A6-83F771F14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23D220-9F3E-F441-9739-49AF8552A4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CDC45D-9E5E-454A-A8AA-FE48044572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E77DAB-CC02-C947-91C0-55CA758E09E0}"/>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6" name="Footer Placeholder 5">
            <a:extLst>
              <a:ext uri="{FF2B5EF4-FFF2-40B4-BE49-F238E27FC236}">
                <a16:creationId xmlns:a16="http://schemas.microsoft.com/office/drawing/2014/main" id="{9810DBED-0F21-1246-9A5A-3A251CEC7F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F8A3E9-6361-984D-AB92-90FBEB28D1DB}"/>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441030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07C50-0580-4B45-91D1-420E798E1B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433F5D5-C431-1E41-B9D2-0422E01514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CAE8F7-9511-0A41-AE5A-1A84BDB484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3E9BA01-4B9C-ED4C-931B-615F1A120725}"/>
              </a:ext>
            </a:extLst>
          </p:cNvPr>
          <p:cNvSpPr>
            <a:spLocks noGrp="1"/>
          </p:cNvSpPr>
          <p:nvPr>
            <p:ph type="dt" sz="half" idx="10"/>
          </p:nvPr>
        </p:nvSpPr>
        <p:spPr/>
        <p:txBody>
          <a:bodyPr/>
          <a:lstStyle/>
          <a:p>
            <a:fld id="{9CAF07A8-5B3F-4C45-A4A4-0D9338EF3FDA}" type="datetimeFigureOut">
              <a:rPr lang="en-US" smtClean="0"/>
              <a:t>5/24/20</a:t>
            </a:fld>
            <a:endParaRPr lang="en-US"/>
          </a:p>
        </p:txBody>
      </p:sp>
      <p:sp>
        <p:nvSpPr>
          <p:cNvPr id="6" name="Footer Placeholder 5">
            <a:extLst>
              <a:ext uri="{FF2B5EF4-FFF2-40B4-BE49-F238E27FC236}">
                <a16:creationId xmlns:a16="http://schemas.microsoft.com/office/drawing/2014/main" id="{45FD41D9-B6C0-6449-A453-164E8C0D75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EE613-E077-5F44-9E6A-F7F5C312D95E}"/>
              </a:ext>
            </a:extLst>
          </p:cNvPr>
          <p:cNvSpPr>
            <a:spLocks noGrp="1"/>
          </p:cNvSpPr>
          <p:nvPr>
            <p:ph type="sldNum" sz="quarter" idx="12"/>
          </p:nvPr>
        </p:nvSpPr>
        <p:spPr/>
        <p:txBody>
          <a:bodyPr/>
          <a:lstStyle/>
          <a:p>
            <a:fld id="{5D44B4AA-9FA5-F84D-8176-1D9C24FFD686}" type="slidenum">
              <a:rPr lang="en-US" smtClean="0"/>
              <a:t>‹#›</a:t>
            </a:fld>
            <a:endParaRPr lang="en-US"/>
          </a:p>
        </p:txBody>
      </p:sp>
    </p:spTree>
    <p:extLst>
      <p:ext uri="{BB962C8B-B14F-4D97-AF65-F5344CB8AC3E}">
        <p14:creationId xmlns:p14="http://schemas.microsoft.com/office/powerpoint/2010/main" val="694890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B11A84-8296-A64E-9CD7-97E06DEF19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1DA37D-2B01-6341-9D1C-94F43859FE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076A02-7825-A148-8412-A020F807D2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AF07A8-5B3F-4C45-A4A4-0D9338EF3FDA}" type="datetimeFigureOut">
              <a:rPr lang="en-US" smtClean="0"/>
              <a:t>5/24/20</a:t>
            </a:fld>
            <a:endParaRPr lang="en-US"/>
          </a:p>
        </p:txBody>
      </p:sp>
      <p:sp>
        <p:nvSpPr>
          <p:cNvPr id="5" name="Footer Placeholder 4">
            <a:extLst>
              <a:ext uri="{FF2B5EF4-FFF2-40B4-BE49-F238E27FC236}">
                <a16:creationId xmlns:a16="http://schemas.microsoft.com/office/drawing/2014/main" id="{52B3FB31-6604-A64F-B545-0675F4A388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2784D5-6696-0245-8F9C-AAED2EF693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4B4AA-9FA5-F84D-8176-1D9C24FFD686}" type="slidenum">
              <a:rPr lang="en-US" smtClean="0"/>
              <a:t>‹#›</a:t>
            </a:fld>
            <a:endParaRPr lang="en-US"/>
          </a:p>
        </p:txBody>
      </p:sp>
    </p:spTree>
    <p:extLst>
      <p:ext uri="{BB962C8B-B14F-4D97-AF65-F5344CB8AC3E}">
        <p14:creationId xmlns:p14="http://schemas.microsoft.com/office/powerpoint/2010/main" val="983595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4D308F-98A7-B24E-B3D5-938E30B890AA}"/>
              </a:ext>
            </a:extLst>
          </p:cNvPr>
          <p:cNvSpPr>
            <a:spLocks noGrp="1"/>
          </p:cNvSpPr>
          <p:nvPr>
            <p:ph type="title"/>
          </p:nvPr>
        </p:nvSpPr>
        <p:spPr>
          <a:xfrm>
            <a:off x="863029" y="1012004"/>
            <a:ext cx="3416158" cy="4795408"/>
          </a:xfrm>
        </p:spPr>
        <p:txBody>
          <a:bodyPr>
            <a:normAutofit/>
          </a:bodyPr>
          <a:lstStyle/>
          <a:p>
            <a:r>
              <a:rPr lang="en-US" b="1">
                <a:solidFill>
                  <a:srgbClr val="FFFFFF"/>
                </a:solidFill>
              </a:rPr>
              <a:t>The Six Activities / Functions of Industrial Undertakings: </a:t>
            </a:r>
            <a:br>
              <a:rPr lang="en-US">
                <a:solidFill>
                  <a:srgbClr val="FFFFFF"/>
                </a:solidFill>
              </a:rPr>
            </a:br>
            <a:endParaRPr lang="en-US">
              <a:solidFill>
                <a:srgbClr val="FFFFFF"/>
              </a:solidFill>
            </a:endParaRPr>
          </a:p>
        </p:txBody>
      </p:sp>
      <p:graphicFrame>
        <p:nvGraphicFramePr>
          <p:cNvPr id="5" name="Content Placeholder 2">
            <a:extLst>
              <a:ext uri="{FF2B5EF4-FFF2-40B4-BE49-F238E27FC236}">
                <a16:creationId xmlns:a16="http://schemas.microsoft.com/office/drawing/2014/main" id="{40A01B9B-B607-4EAD-871C-E31A50D4637F}"/>
              </a:ext>
            </a:extLst>
          </p:cNvPr>
          <p:cNvGraphicFramePr>
            <a:graphicFrameLocks noGrp="1"/>
          </p:cNvGraphicFramePr>
          <p:nvPr>
            <p:ph idx="1"/>
            <p:extLst>
              <p:ext uri="{D42A27DB-BD31-4B8C-83A1-F6EECF244321}">
                <p14:modId xmlns:p14="http://schemas.microsoft.com/office/powerpoint/2010/main" val="1481423104"/>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9323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8DDA19C9-3219-9E46-9869-9A11CD19874E}"/>
              </a:ext>
            </a:extLst>
          </p:cNvPr>
          <p:cNvSpPr>
            <a:spLocks noGrp="1"/>
          </p:cNvSpPr>
          <p:nvPr>
            <p:ph type="title"/>
          </p:nvPr>
        </p:nvSpPr>
        <p:spPr>
          <a:xfrm>
            <a:off x="535020" y="685800"/>
            <a:ext cx="2780271" cy="5105400"/>
          </a:xfrm>
        </p:spPr>
        <p:txBody>
          <a:bodyPr>
            <a:normAutofit/>
          </a:bodyPr>
          <a:lstStyle/>
          <a:p>
            <a:r>
              <a:rPr lang="en-US" sz="4000" b="1">
                <a:solidFill>
                  <a:srgbClr val="FFFFFF"/>
                </a:solidFill>
              </a:rPr>
              <a:t>Fayol’s Six qualities and capabilities for Managers</a:t>
            </a:r>
            <a:br>
              <a:rPr lang="en-US" sz="4000">
                <a:solidFill>
                  <a:srgbClr val="FFFFFF"/>
                </a:solidFill>
              </a:rPr>
            </a:b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C3ACC161-B0E1-4DB6-A895-9004422F679A}"/>
              </a:ext>
            </a:extLst>
          </p:cNvPr>
          <p:cNvGraphicFramePr>
            <a:graphicFrameLocks noGrp="1"/>
          </p:cNvGraphicFramePr>
          <p:nvPr>
            <p:ph idx="1"/>
            <p:extLst>
              <p:ext uri="{D42A27DB-BD31-4B8C-83A1-F6EECF244321}">
                <p14:modId xmlns:p14="http://schemas.microsoft.com/office/powerpoint/2010/main" val="3444221600"/>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2569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C66806E2-256A-6F46-A96E-19EA9E9DD9D6}"/>
              </a:ext>
            </a:extLst>
          </p:cNvPr>
          <p:cNvSpPr>
            <a:spLocks noGrp="1"/>
          </p:cNvSpPr>
          <p:nvPr>
            <p:ph type="title"/>
          </p:nvPr>
        </p:nvSpPr>
        <p:spPr>
          <a:xfrm>
            <a:off x="904877" y="2415322"/>
            <a:ext cx="3451730" cy="2399869"/>
          </a:xfrm>
        </p:spPr>
        <p:txBody>
          <a:bodyPr>
            <a:normAutofit/>
          </a:bodyPr>
          <a:lstStyle/>
          <a:p>
            <a:pPr algn="ctr"/>
            <a:r>
              <a:rPr lang="en-US" sz="4000" b="1">
                <a:solidFill>
                  <a:srgbClr val="FFFFFF"/>
                </a:solidFill>
              </a:rPr>
              <a:t>The Five Functions of Management</a:t>
            </a:r>
          </a:p>
        </p:txBody>
      </p:sp>
      <p:sp>
        <p:nvSpPr>
          <p:cNvPr id="3" name="Content Placeholder 2">
            <a:extLst>
              <a:ext uri="{FF2B5EF4-FFF2-40B4-BE49-F238E27FC236}">
                <a16:creationId xmlns:a16="http://schemas.microsoft.com/office/drawing/2014/main" id="{15043323-6187-F940-AD25-E1C69BEE8CFE}"/>
              </a:ext>
            </a:extLst>
          </p:cNvPr>
          <p:cNvSpPr>
            <a:spLocks noGrp="1"/>
          </p:cNvSpPr>
          <p:nvPr>
            <p:ph idx="1"/>
          </p:nvPr>
        </p:nvSpPr>
        <p:spPr>
          <a:xfrm>
            <a:off x="5120640" y="804672"/>
            <a:ext cx="6281928" cy="5248656"/>
          </a:xfrm>
        </p:spPr>
        <p:txBody>
          <a:bodyPr anchor="ctr">
            <a:normAutofit/>
          </a:bodyPr>
          <a:lstStyle/>
          <a:p>
            <a:r>
              <a:rPr lang="en-US" sz="1900" b="1"/>
              <a:t>1. Planning</a:t>
            </a:r>
            <a:endParaRPr lang="en-US" sz="1900"/>
          </a:p>
          <a:p>
            <a:r>
              <a:rPr lang="en-US" sz="1900"/>
              <a:t>Planning is looking ahead. </a:t>
            </a:r>
          </a:p>
          <a:p>
            <a:r>
              <a:rPr lang="en-US" sz="1900" b="1"/>
              <a:t>2. Organizing</a:t>
            </a:r>
            <a:endParaRPr lang="en-US" sz="1900"/>
          </a:p>
          <a:p>
            <a:r>
              <a:rPr lang="en-US" sz="1900"/>
              <a:t>An organization can only function well if it is well-organized. </a:t>
            </a:r>
          </a:p>
          <a:p>
            <a:r>
              <a:rPr lang="en-US" sz="1900" b="1"/>
              <a:t>3. Commanding / Management (administration)</a:t>
            </a:r>
            <a:endParaRPr lang="en-US" sz="1900"/>
          </a:p>
          <a:p>
            <a:r>
              <a:rPr lang="en-US" sz="1900"/>
              <a:t>If managers given orders and clear working instructions, employees will follow and know  what is required of them. </a:t>
            </a:r>
          </a:p>
          <a:p>
            <a:r>
              <a:rPr lang="en-US" sz="1900" b="1"/>
              <a:t>4. Coordinating</a:t>
            </a:r>
            <a:endParaRPr lang="en-US" sz="1900"/>
          </a:p>
          <a:p>
            <a:r>
              <a:rPr lang="en-US" sz="1900"/>
              <a:t>It is believed that when all activities are harmonized, the organization will function better. </a:t>
            </a:r>
          </a:p>
          <a:p>
            <a:r>
              <a:rPr lang="en-US" sz="1900" b="1"/>
              <a:t>5. Controlling</a:t>
            </a:r>
            <a:endParaRPr lang="en-US" sz="1900"/>
          </a:p>
          <a:p>
            <a:r>
              <a:rPr lang="en-US" sz="1900"/>
              <a:t>Making sure everything is going according to plan, the organization knows exactly whether the activities are carried out in conformity with the plan. </a:t>
            </a:r>
            <a:r>
              <a:rPr lang="en-US" sz="1900">
                <a:effectLst/>
              </a:rPr>
              <a:t> </a:t>
            </a:r>
            <a:endParaRPr lang="en-US" sz="1900"/>
          </a:p>
        </p:txBody>
      </p:sp>
    </p:spTree>
    <p:extLst>
      <p:ext uri="{BB962C8B-B14F-4D97-AF65-F5344CB8AC3E}">
        <p14:creationId xmlns:p14="http://schemas.microsoft.com/office/powerpoint/2010/main" val="228519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6918796-2918-40D6-BE3A-4600C47FC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8AC4808-BBEC-1B40-A69B-2071BE25F554}"/>
              </a:ext>
            </a:extLst>
          </p:cNvPr>
          <p:cNvSpPr>
            <a:spLocks noGrp="1"/>
          </p:cNvSpPr>
          <p:nvPr>
            <p:ph type="title"/>
          </p:nvPr>
        </p:nvSpPr>
        <p:spPr>
          <a:xfrm>
            <a:off x="838200" y="672747"/>
            <a:ext cx="10515600" cy="715556"/>
          </a:xfrm>
        </p:spPr>
        <p:txBody>
          <a:bodyPr vert="horz" lIns="91440" tIns="45720" rIns="91440" bIns="45720" rtlCol="0" anchor="ctr">
            <a:normAutofit/>
          </a:bodyPr>
          <a:lstStyle/>
          <a:p>
            <a:pPr algn="ctr"/>
            <a:r>
              <a:rPr lang="en-US" sz="3200" b="1">
                <a:solidFill>
                  <a:schemeClr val="bg1"/>
                </a:solidFill>
              </a:rPr>
              <a:t>The 14 Principles of Management</a:t>
            </a:r>
          </a:p>
        </p:txBody>
      </p:sp>
      <p:graphicFrame>
        <p:nvGraphicFramePr>
          <p:cNvPr id="7" name="TextBox 4">
            <a:extLst>
              <a:ext uri="{FF2B5EF4-FFF2-40B4-BE49-F238E27FC236}">
                <a16:creationId xmlns:a16="http://schemas.microsoft.com/office/drawing/2014/main" id="{3FB51088-C9A8-47A0-A57C-14B9B126A1DF}"/>
              </a:ext>
            </a:extLst>
          </p:cNvPr>
          <p:cNvGraphicFramePr/>
          <p:nvPr>
            <p:extLst>
              <p:ext uri="{D42A27DB-BD31-4B8C-83A1-F6EECF244321}">
                <p14:modId xmlns:p14="http://schemas.microsoft.com/office/powerpoint/2010/main" val="982637467"/>
              </p:ext>
            </p:extLst>
          </p:nvPr>
        </p:nvGraphicFramePr>
        <p:xfrm>
          <a:off x="838200" y="2166938"/>
          <a:ext cx="10515600" cy="3457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3717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6918796-2918-40D6-BE3A-4600C47FC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44D310E-FDAE-3647-B7CE-AACD8D9FE086}"/>
              </a:ext>
            </a:extLst>
          </p:cNvPr>
          <p:cNvSpPr>
            <a:spLocks noGrp="1"/>
          </p:cNvSpPr>
          <p:nvPr>
            <p:ph type="title"/>
          </p:nvPr>
        </p:nvSpPr>
        <p:spPr>
          <a:xfrm>
            <a:off x="838200" y="672747"/>
            <a:ext cx="10515600" cy="715556"/>
          </a:xfrm>
        </p:spPr>
        <p:txBody>
          <a:bodyPr vert="horz" lIns="91440" tIns="45720" rIns="91440" bIns="45720" rtlCol="0" anchor="ctr">
            <a:normAutofit/>
          </a:bodyPr>
          <a:lstStyle/>
          <a:p>
            <a:pPr algn="ctr"/>
            <a:r>
              <a:rPr lang="en-US" sz="3200">
                <a:solidFill>
                  <a:schemeClr val="bg1"/>
                </a:solidFill>
              </a:rPr>
              <a:t>14 Principles Cont…</a:t>
            </a:r>
          </a:p>
        </p:txBody>
      </p:sp>
      <p:graphicFrame>
        <p:nvGraphicFramePr>
          <p:cNvPr id="8" name="TextBox 3">
            <a:extLst>
              <a:ext uri="{FF2B5EF4-FFF2-40B4-BE49-F238E27FC236}">
                <a16:creationId xmlns:a16="http://schemas.microsoft.com/office/drawing/2014/main" id="{ED5F956C-0620-47DC-B273-4934791DBE04}"/>
              </a:ext>
            </a:extLst>
          </p:cNvPr>
          <p:cNvGraphicFramePr/>
          <p:nvPr>
            <p:extLst>
              <p:ext uri="{D42A27DB-BD31-4B8C-83A1-F6EECF244321}">
                <p14:modId xmlns:p14="http://schemas.microsoft.com/office/powerpoint/2010/main" val="52975400"/>
              </p:ext>
            </p:extLst>
          </p:nvPr>
        </p:nvGraphicFramePr>
        <p:xfrm>
          <a:off x="838200" y="2166938"/>
          <a:ext cx="10515600" cy="3457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051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E7B81E7-4377-2E49-BD7E-A41E193B8225}"/>
              </a:ext>
            </a:extLst>
          </p:cNvPr>
          <p:cNvSpPr>
            <a:spLocks noGrp="1"/>
          </p:cNvSpPr>
          <p:nvPr>
            <p:ph type="title"/>
          </p:nvPr>
        </p:nvSpPr>
        <p:spPr>
          <a:xfrm>
            <a:off x="1179226" y="826680"/>
            <a:ext cx="9833548" cy="1325563"/>
          </a:xfrm>
        </p:spPr>
        <p:txBody>
          <a:bodyPr>
            <a:normAutofit/>
          </a:bodyPr>
          <a:lstStyle/>
          <a:p>
            <a:pPr algn="ctr"/>
            <a:r>
              <a:rPr lang="en-US" sz="4000" b="1">
                <a:solidFill>
                  <a:srgbClr val="FFFFFF"/>
                </a:solidFill>
              </a:rPr>
              <a:t>Summary</a:t>
            </a:r>
          </a:p>
        </p:txBody>
      </p:sp>
      <p:sp>
        <p:nvSpPr>
          <p:cNvPr id="39" name="Content Placeholder 2">
            <a:extLst>
              <a:ext uri="{FF2B5EF4-FFF2-40B4-BE49-F238E27FC236}">
                <a16:creationId xmlns:a16="http://schemas.microsoft.com/office/drawing/2014/main" id="{30D7AE7C-212D-AB4F-BAAA-0A71F3ECFAFD}"/>
              </a:ext>
            </a:extLst>
          </p:cNvPr>
          <p:cNvSpPr>
            <a:spLocks noGrp="1"/>
          </p:cNvSpPr>
          <p:nvPr>
            <p:ph idx="1"/>
          </p:nvPr>
        </p:nvSpPr>
        <p:spPr>
          <a:xfrm>
            <a:off x="1179226" y="3092970"/>
            <a:ext cx="9833548" cy="2693976"/>
          </a:xfrm>
        </p:spPr>
        <p:txBody>
          <a:bodyPr>
            <a:normAutofit/>
          </a:bodyPr>
          <a:lstStyle/>
          <a:p>
            <a:r>
              <a:rPr lang="en-US" sz="1900">
                <a:solidFill>
                  <a:srgbClr val="000000"/>
                </a:solidFill>
              </a:rPr>
              <a:t>There is no doubt that Fayol’s work is clearly explained and has provided details, and also convincing arguments. It is definitely informative when it comes to the areas it covers as it relates to the business world of management. It targets different constituents in their respective areas and points out the importance of using proper managerial skills as they undertake their different business approach and governance. </a:t>
            </a:r>
          </a:p>
          <a:p>
            <a:r>
              <a:rPr lang="en-US" sz="1900">
                <a:solidFill>
                  <a:srgbClr val="000000"/>
                </a:solidFill>
              </a:rPr>
              <a:t> </a:t>
            </a:r>
          </a:p>
          <a:p>
            <a:r>
              <a:rPr lang="en-US" sz="1900">
                <a:solidFill>
                  <a:srgbClr val="000000"/>
                </a:solidFill>
              </a:rPr>
              <a:t>The work is a well researched document. It has its place in the world of business management and should be considered by any business organization whether large or small. The ideas outlined are relevant when it comes to human activities in creating and organizing a business.</a:t>
            </a:r>
            <a:r>
              <a:rPr lang="en-US" sz="1900">
                <a:solidFill>
                  <a:srgbClr val="000000"/>
                </a:solidFill>
                <a:effectLst/>
              </a:rPr>
              <a:t> </a:t>
            </a:r>
            <a:endParaRPr lang="en-US" sz="1900">
              <a:solidFill>
                <a:srgbClr val="000000"/>
              </a:solidFill>
            </a:endParaRPr>
          </a:p>
        </p:txBody>
      </p:sp>
    </p:spTree>
    <p:extLst>
      <p:ext uri="{BB962C8B-B14F-4D97-AF65-F5344CB8AC3E}">
        <p14:creationId xmlns:p14="http://schemas.microsoft.com/office/powerpoint/2010/main" val="4170443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443</Words>
  <Application>Microsoft Macintosh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The Six Activities / Functions of Industrial Undertakings:  </vt:lpstr>
      <vt:lpstr>Fayol’s Six qualities and capabilities for Managers </vt:lpstr>
      <vt:lpstr>The Five Functions of Management</vt:lpstr>
      <vt:lpstr>The 14 Principles of Management</vt:lpstr>
      <vt:lpstr>14 Principles Cont…</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Six Activities / Functions of Industrial Undertakings:  </dc:title>
  <dc:creator>Lors Jean (23k184)</dc:creator>
  <cp:lastModifiedBy>Lors Jean (23k184)</cp:lastModifiedBy>
  <cp:revision>1</cp:revision>
  <dcterms:created xsi:type="dcterms:W3CDTF">2019-02-22T02:05:34Z</dcterms:created>
  <dcterms:modified xsi:type="dcterms:W3CDTF">2020-05-24T05:17:12Z</dcterms:modified>
</cp:coreProperties>
</file>